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e664654b224b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55572df8e54d6c"/>
  </p:sldMasterIdLst>
  <p:sldIdLst>
    <p:sldId xmlns:r="http://schemas.openxmlformats.org/officeDocument/2006/relationships" id="256" r:id="R203e6a79f0e14670"/>
    <p:sldId xmlns:r="http://schemas.openxmlformats.org/officeDocument/2006/relationships" id="257" r:id="R960fdc46b57640e4"/>
    <p:sldId xmlns:r="http://schemas.openxmlformats.org/officeDocument/2006/relationships" id="258" r:id="R9585450fdaf84252"/>
    <p:sldId xmlns:r="http://schemas.openxmlformats.org/officeDocument/2006/relationships" id="259" r:id="Rcad2040e3ccf4af1"/>
    <p:sldId xmlns:r="http://schemas.openxmlformats.org/officeDocument/2006/relationships" id="260" r:id="R880e81272eb14cf8"/>
    <p:sldId xmlns:r="http://schemas.openxmlformats.org/officeDocument/2006/relationships" id="261" r:id="R39b77a0fc424484f"/>
    <p:sldId xmlns:r="http://schemas.openxmlformats.org/officeDocument/2006/relationships" id="262" r:id="Re345987eaf9c46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5572df8e54d6c" /><Relationship Type="http://schemas.openxmlformats.org/officeDocument/2006/relationships/slide" Target="/ppt/slides/slide1.xml" Id="R203e6a79f0e14670" /><Relationship Type="http://schemas.openxmlformats.org/officeDocument/2006/relationships/slide" Target="/ppt/slides/slide2.xml" Id="R960fdc46b57640e4" /><Relationship Type="http://schemas.openxmlformats.org/officeDocument/2006/relationships/slide" Target="/ppt/slides/slide3.xml" Id="R9585450fdaf84252" /><Relationship Type="http://schemas.openxmlformats.org/officeDocument/2006/relationships/slide" Target="/ppt/slides/slide4.xml" Id="Rcad2040e3ccf4af1" /><Relationship Type="http://schemas.openxmlformats.org/officeDocument/2006/relationships/slide" Target="/ppt/slides/slide5.xml" Id="R880e81272eb14cf8" /><Relationship Type="http://schemas.openxmlformats.org/officeDocument/2006/relationships/slide" Target="/ppt/slides/slide6.xml" Id="R39b77a0fc424484f" /><Relationship Type="http://schemas.openxmlformats.org/officeDocument/2006/relationships/slide" Target="/ppt/slides/slide7.xml" Id="Re345987eaf9c46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62c444f4f43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d2e7223924b36" /><Relationship Type="http://schemas.openxmlformats.org/officeDocument/2006/relationships/theme" Target="/ppt/slideMasters/theme/theme1.xml" Id="Rbd5c219bb25f4b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ed2e7223924b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34b46b94846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b00185d7142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c567c583742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c2dbc07cc4c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2e7b9c1ce43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7bb7c2c184b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c3c8f6bf14b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ZAWADI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ZAWADI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10 138 515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10 608 859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HOÅS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Ragnar Hoås, Hesthagan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912 817 105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