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6481632bd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84ed043114b43"/>
  </p:sldMasterIdLst>
  <p:sldIdLst>
    <p:sldId xmlns:r="http://schemas.openxmlformats.org/officeDocument/2006/relationships" id="256" r:id="Rcd7708a5d10e47d8"/>
    <p:sldId xmlns:r="http://schemas.openxmlformats.org/officeDocument/2006/relationships" id="257" r:id="Rc92be4a985084e6f"/>
    <p:sldId xmlns:r="http://schemas.openxmlformats.org/officeDocument/2006/relationships" id="258" r:id="R9ced07b431244c4f"/>
    <p:sldId xmlns:r="http://schemas.openxmlformats.org/officeDocument/2006/relationships" id="259" r:id="Rd581a9efe50e4da0"/>
    <p:sldId xmlns:r="http://schemas.openxmlformats.org/officeDocument/2006/relationships" id="260" r:id="R7824ba81111d40e3"/>
    <p:sldId xmlns:r="http://schemas.openxmlformats.org/officeDocument/2006/relationships" id="261" r:id="Rb057430005894337"/>
    <p:sldId xmlns:r="http://schemas.openxmlformats.org/officeDocument/2006/relationships" id="262" r:id="Ra1f33b61c081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84ed043114b43" /><Relationship Type="http://schemas.openxmlformats.org/officeDocument/2006/relationships/slide" Target="/ppt/slides/slide1.xml" Id="Rcd7708a5d10e47d8" /><Relationship Type="http://schemas.openxmlformats.org/officeDocument/2006/relationships/slide" Target="/ppt/slides/slide2.xml" Id="Rc92be4a985084e6f" /><Relationship Type="http://schemas.openxmlformats.org/officeDocument/2006/relationships/slide" Target="/ppt/slides/slide3.xml" Id="R9ced07b431244c4f" /><Relationship Type="http://schemas.openxmlformats.org/officeDocument/2006/relationships/slide" Target="/ppt/slides/slide4.xml" Id="Rd581a9efe50e4da0" /><Relationship Type="http://schemas.openxmlformats.org/officeDocument/2006/relationships/slide" Target="/ppt/slides/slide5.xml" Id="R7824ba81111d40e3" /><Relationship Type="http://schemas.openxmlformats.org/officeDocument/2006/relationships/slide" Target="/ppt/slides/slide6.xml" Id="Rb057430005894337" /><Relationship Type="http://schemas.openxmlformats.org/officeDocument/2006/relationships/slide" Target="/ppt/slides/slide7.xml" Id="Ra1f33b61c081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bb7db8eaa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b7e491994f5d" /><Relationship Type="http://schemas.openxmlformats.org/officeDocument/2006/relationships/theme" Target="/ppt/slideMasters/theme/theme1.xml" Id="Rf6526e34638e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eb7e49199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6e2bf6c1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686f6d1dd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0161b64b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53dd21d9a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0c21a56fa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d8d1b36d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c0b1b6a41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