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3ece8792a940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747beed1f483d"/>
  </p:sldMasterIdLst>
  <p:sldIdLst>
    <p:sldId xmlns:r="http://schemas.openxmlformats.org/officeDocument/2006/relationships" id="256" r:id="R5e28f61b3b9d4f98"/>
    <p:sldId xmlns:r="http://schemas.openxmlformats.org/officeDocument/2006/relationships" id="257" r:id="R24c966715fae4180"/>
    <p:sldId xmlns:r="http://schemas.openxmlformats.org/officeDocument/2006/relationships" id="258" r:id="R5ce7e94b00674f95"/>
    <p:sldId xmlns:r="http://schemas.openxmlformats.org/officeDocument/2006/relationships" id="259" r:id="Rc7088786b29c4262"/>
    <p:sldId xmlns:r="http://schemas.openxmlformats.org/officeDocument/2006/relationships" id="260" r:id="Raf8d0ea0bc2e4ef7"/>
    <p:sldId xmlns:r="http://schemas.openxmlformats.org/officeDocument/2006/relationships" id="261" r:id="Ra54b00a220894494"/>
    <p:sldId xmlns:r="http://schemas.openxmlformats.org/officeDocument/2006/relationships" id="262" r:id="R94f4981f214947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747beed1f483d" /><Relationship Type="http://schemas.openxmlformats.org/officeDocument/2006/relationships/slide" Target="/ppt/slides/slide1.xml" Id="R5e28f61b3b9d4f98" /><Relationship Type="http://schemas.openxmlformats.org/officeDocument/2006/relationships/slide" Target="/ppt/slides/slide2.xml" Id="R24c966715fae4180" /><Relationship Type="http://schemas.openxmlformats.org/officeDocument/2006/relationships/slide" Target="/ppt/slides/slide3.xml" Id="R5ce7e94b00674f95" /><Relationship Type="http://schemas.openxmlformats.org/officeDocument/2006/relationships/slide" Target="/ppt/slides/slide4.xml" Id="Rc7088786b29c4262" /><Relationship Type="http://schemas.openxmlformats.org/officeDocument/2006/relationships/slide" Target="/ppt/slides/slide5.xml" Id="Raf8d0ea0bc2e4ef7" /><Relationship Type="http://schemas.openxmlformats.org/officeDocument/2006/relationships/slide" Target="/ppt/slides/slide6.xml" Id="Ra54b00a220894494" /><Relationship Type="http://schemas.openxmlformats.org/officeDocument/2006/relationships/slide" Target="/ppt/slides/slide7.xml" Id="R94f4981f214947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fef368f78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7ae06830d4eb2" /><Relationship Type="http://schemas.openxmlformats.org/officeDocument/2006/relationships/theme" Target="/ppt/slideMasters/theme/theme1.xml" Id="Rca147894d1cf43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67ae06830d4e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19d64be25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30496e30949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2ebe52204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2761b40414f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5032ddefe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0f486aa6b43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11035479d40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THORNEGATA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THORNEGATA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7 941 728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7 970 552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STIG BØRLI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Lybekkveien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40 31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stig.edvardsen@gmail.com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912 848 035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THORNEGATA AS</a:t>
            </a:r>
          </a:p>
        </p:txBody>
      </p:sp>
    </p:spTree>
  </p:cSld>
  <p:clrMapOvr>
    <a:masterClrMapping xmlns:a="http://schemas.openxmlformats.org/drawingml/2006/main"/>
  </p:clrMapOvr>
</p:sld>
</file>