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706a2cddfb41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9bd3a48cf04cc3"/>
  </p:sldMasterIdLst>
  <p:sldIdLst>
    <p:sldId xmlns:r="http://schemas.openxmlformats.org/officeDocument/2006/relationships" id="256" r:id="Rbac40379ecd04858"/>
    <p:sldId xmlns:r="http://schemas.openxmlformats.org/officeDocument/2006/relationships" id="257" r:id="R2e880bced1154ba1"/>
    <p:sldId xmlns:r="http://schemas.openxmlformats.org/officeDocument/2006/relationships" id="258" r:id="R4cdd5f2540174cd2"/>
    <p:sldId xmlns:r="http://schemas.openxmlformats.org/officeDocument/2006/relationships" id="259" r:id="R91c57d257b044dfa"/>
    <p:sldId xmlns:r="http://schemas.openxmlformats.org/officeDocument/2006/relationships" id="260" r:id="Re91e8571e5c645ee"/>
    <p:sldId xmlns:r="http://schemas.openxmlformats.org/officeDocument/2006/relationships" id="261" r:id="Rfebf3301cac04e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9bd3a48cf04cc3" /><Relationship Type="http://schemas.openxmlformats.org/officeDocument/2006/relationships/slide" Target="/ppt/slides/slide1.xml" Id="Rbac40379ecd04858" /><Relationship Type="http://schemas.openxmlformats.org/officeDocument/2006/relationships/slide" Target="/ppt/slides/slide2.xml" Id="R2e880bced1154ba1" /><Relationship Type="http://schemas.openxmlformats.org/officeDocument/2006/relationships/slide" Target="/ppt/slides/slide3.xml" Id="R4cdd5f2540174cd2" /><Relationship Type="http://schemas.openxmlformats.org/officeDocument/2006/relationships/slide" Target="/ppt/slides/slide4.xml" Id="R91c57d257b044dfa" /><Relationship Type="http://schemas.openxmlformats.org/officeDocument/2006/relationships/slide" Target="/ppt/slides/slide5.xml" Id="Re91e8571e5c645ee" /><Relationship Type="http://schemas.openxmlformats.org/officeDocument/2006/relationships/slide" Target="/ppt/slides/slide6.xml" Id="Rfebf3301cac04e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098d698f6e45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d662ce8e84136" /><Relationship Type="http://schemas.openxmlformats.org/officeDocument/2006/relationships/theme" Target="/ppt/slideMasters/theme/theme1.xml" Id="Rea81616e335348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9d662ce8e841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9b29aa9f646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937081fc949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25037013c4b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e338074c14f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af5a6ad344e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46759637e4f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PETVAR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Nesøyveien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912 866 335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PETVAR HOLDING AS</a:t>
            </a:r>
          </a:p>
        </p:txBody>
      </p:sp>
    </p:spTree>
  </p:cSld>
  <p:clrMapOvr>
    <a:masterClrMapping xmlns:a="http://schemas.openxmlformats.org/drawingml/2006/main"/>
  </p:clrMapOvr>
</p:sld>
</file>