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609deac23248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68cecc112d4fb0"/>
  </p:sldMasterIdLst>
  <p:sldIdLst>
    <p:sldId xmlns:r="http://schemas.openxmlformats.org/officeDocument/2006/relationships" id="256" r:id="Rd5cf5975548f4f79"/>
    <p:sldId xmlns:r="http://schemas.openxmlformats.org/officeDocument/2006/relationships" id="257" r:id="R3a60a3b47f074894"/>
    <p:sldId xmlns:r="http://schemas.openxmlformats.org/officeDocument/2006/relationships" id="258" r:id="R517dee1401d44256"/>
    <p:sldId xmlns:r="http://schemas.openxmlformats.org/officeDocument/2006/relationships" id="259" r:id="Rd346b0f7be444e63"/>
    <p:sldId xmlns:r="http://schemas.openxmlformats.org/officeDocument/2006/relationships" id="260" r:id="Rdb16f76ccb944c19"/>
    <p:sldId xmlns:r="http://schemas.openxmlformats.org/officeDocument/2006/relationships" id="261" r:id="R16913d779b654659"/>
    <p:sldId xmlns:r="http://schemas.openxmlformats.org/officeDocument/2006/relationships" id="262" r:id="R418b467f4b7d47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68cecc112d4fb0" /><Relationship Type="http://schemas.openxmlformats.org/officeDocument/2006/relationships/slide" Target="/ppt/slides/slide1.xml" Id="Rd5cf5975548f4f79" /><Relationship Type="http://schemas.openxmlformats.org/officeDocument/2006/relationships/slide" Target="/ppt/slides/slide2.xml" Id="R3a60a3b47f074894" /><Relationship Type="http://schemas.openxmlformats.org/officeDocument/2006/relationships/slide" Target="/ppt/slides/slide3.xml" Id="R517dee1401d44256" /><Relationship Type="http://schemas.openxmlformats.org/officeDocument/2006/relationships/slide" Target="/ppt/slides/slide4.xml" Id="Rd346b0f7be444e63" /><Relationship Type="http://schemas.openxmlformats.org/officeDocument/2006/relationships/slide" Target="/ppt/slides/slide5.xml" Id="Rdb16f76ccb944c19" /><Relationship Type="http://schemas.openxmlformats.org/officeDocument/2006/relationships/slide" Target="/ppt/slides/slide6.xml" Id="R16913d779b654659" /><Relationship Type="http://schemas.openxmlformats.org/officeDocument/2006/relationships/slide" Target="/ppt/slides/slide7.xml" Id="R418b467f4b7d47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bab944e95a49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7868004574b68" /><Relationship Type="http://schemas.openxmlformats.org/officeDocument/2006/relationships/theme" Target="/ppt/slideMasters/theme/theme1.xml" Id="R944b9a3e411241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a7868004574b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a0d862a394d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1fa95dc544d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a8c0b965c4b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3d3a80db545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217d70dc44c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39ceba77042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f804c423945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PETVAR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PETVAR HOLDING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174 316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60 443 784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71 275 807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912 866 335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