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b00eecd04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991d672194b53"/>
  </p:sldMasterIdLst>
  <p:sldIdLst>
    <p:sldId xmlns:r="http://schemas.openxmlformats.org/officeDocument/2006/relationships" id="256" r:id="R904b53d45281495e"/>
    <p:sldId xmlns:r="http://schemas.openxmlformats.org/officeDocument/2006/relationships" id="257" r:id="Rabefecc28f8a4b64"/>
    <p:sldId xmlns:r="http://schemas.openxmlformats.org/officeDocument/2006/relationships" id="258" r:id="Rc50b7686b6d8435e"/>
    <p:sldId xmlns:r="http://schemas.openxmlformats.org/officeDocument/2006/relationships" id="259" r:id="R34c064ae598c40f8"/>
    <p:sldId xmlns:r="http://schemas.openxmlformats.org/officeDocument/2006/relationships" id="260" r:id="R86c695aad9eb4e71"/>
    <p:sldId xmlns:r="http://schemas.openxmlformats.org/officeDocument/2006/relationships" id="261" r:id="Rc9f92385e7274ae2"/>
    <p:sldId xmlns:r="http://schemas.openxmlformats.org/officeDocument/2006/relationships" id="262" r:id="R61b1d97fc03346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991d672194b53" /><Relationship Type="http://schemas.openxmlformats.org/officeDocument/2006/relationships/slide" Target="/ppt/slides/slide1.xml" Id="R904b53d45281495e" /><Relationship Type="http://schemas.openxmlformats.org/officeDocument/2006/relationships/slide" Target="/ppt/slides/slide2.xml" Id="Rabefecc28f8a4b64" /><Relationship Type="http://schemas.openxmlformats.org/officeDocument/2006/relationships/slide" Target="/ppt/slides/slide3.xml" Id="Rc50b7686b6d8435e" /><Relationship Type="http://schemas.openxmlformats.org/officeDocument/2006/relationships/slide" Target="/ppt/slides/slide4.xml" Id="R34c064ae598c40f8" /><Relationship Type="http://schemas.openxmlformats.org/officeDocument/2006/relationships/slide" Target="/ppt/slides/slide5.xml" Id="R86c695aad9eb4e71" /><Relationship Type="http://schemas.openxmlformats.org/officeDocument/2006/relationships/slide" Target="/ppt/slides/slide6.xml" Id="Rc9f92385e7274ae2" /><Relationship Type="http://schemas.openxmlformats.org/officeDocument/2006/relationships/slide" Target="/ppt/slides/slide7.xml" Id="R61b1d97fc03346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49f1a15d044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275b6c6fe4994" /><Relationship Type="http://schemas.openxmlformats.org/officeDocument/2006/relationships/theme" Target="/ppt/slideMasters/theme/theme1.xml" Id="Rbf7082757aee44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6275b6c6fe49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52c6f4303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2d6156d4e42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d7e495653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e0011b8ff44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c3b1f2f3b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ec61e5d2c4c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c76dd344446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JOVAR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59 723 913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73 517 080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912 866 416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JOVAR HOLDING AS</a:t>
            </a:r>
          </a:p>
        </p:txBody>
      </p:sp>
    </p:spTree>
  </p:cSld>
  <p:clrMapOvr>
    <a:masterClrMapping xmlns:a="http://schemas.openxmlformats.org/drawingml/2006/main"/>
  </p:clrMapOvr>
</p:sld>
</file>