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3d058f858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19ca2b1bf4424"/>
  </p:sldMasterIdLst>
  <p:sldIdLst>
    <p:sldId xmlns:r="http://schemas.openxmlformats.org/officeDocument/2006/relationships" id="256" r:id="R392b2aea69d3423f"/>
    <p:sldId xmlns:r="http://schemas.openxmlformats.org/officeDocument/2006/relationships" id="257" r:id="R16087b1d451c4741"/>
    <p:sldId xmlns:r="http://schemas.openxmlformats.org/officeDocument/2006/relationships" id="258" r:id="R646aa90e9bef4356"/>
    <p:sldId xmlns:r="http://schemas.openxmlformats.org/officeDocument/2006/relationships" id="259" r:id="Rf0a3e86b297042ad"/>
    <p:sldId xmlns:r="http://schemas.openxmlformats.org/officeDocument/2006/relationships" id="260" r:id="R7179dcc9d1ff4fc2"/>
    <p:sldId xmlns:r="http://schemas.openxmlformats.org/officeDocument/2006/relationships" id="261" r:id="R19395bbd606a4a72"/>
    <p:sldId xmlns:r="http://schemas.openxmlformats.org/officeDocument/2006/relationships" id="262" r:id="Rc6c00a6532e1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19ca2b1bf4424" /><Relationship Type="http://schemas.openxmlformats.org/officeDocument/2006/relationships/slide" Target="/ppt/slides/slide1.xml" Id="R392b2aea69d3423f" /><Relationship Type="http://schemas.openxmlformats.org/officeDocument/2006/relationships/slide" Target="/ppt/slides/slide2.xml" Id="R16087b1d451c4741" /><Relationship Type="http://schemas.openxmlformats.org/officeDocument/2006/relationships/slide" Target="/ppt/slides/slide3.xml" Id="R646aa90e9bef4356" /><Relationship Type="http://schemas.openxmlformats.org/officeDocument/2006/relationships/slide" Target="/ppt/slides/slide4.xml" Id="Rf0a3e86b297042ad" /><Relationship Type="http://schemas.openxmlformats.org/officeDocument/2006/relationships/slide" Target="/ppt/slides/slide5.xml" Id="R7179dcc9d1ff4fc2" /><Relationship Type="http://schemas.openxmlformats.org/officeDocument/2006/relationships/slide" Target="/ppt/slides/slide6.xml" Id="R19395bbd606a4a72" /><Relationship Type="http://schemas.openxmlformats.org/officeDocument/2006/relationships/slide" Target="/ppt/slides/slide7.xml" Id="Rc6c00a6532e1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5dbf07f09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105ebc284aab" /><Relationship Type="http://schemas.openxmlformats.org/officeDocument/2006/relationships/theme" Target="/ppt/slideMasters/theme/theme1.xml" Id="R721657b53356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b105ebc28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9c284f56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08d3af6c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13859d2a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d820850e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42d7adff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3e28bb667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5dab2bd2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