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e7d490579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d86c65e0f4af4"/>
  </p:sldMasterIdLst>
  <p:sldIdLst>
    <p:sldId xmlns:r="http://schemas.openxmlformats.org/officeDocument/2006/relationships" id="256" r:id="Re192f2db4d554145"/>
    <p:sldId xmlns:r="http://schemas.openxmlformats.org/officeDocument/2006/relationships" id="257" r:id="Rce14f6d208e34acc"/>
    <p:sldId xmlns:r="http://schemas.openxmlformats.org/officeDocument/2006/relationships" id="258" r:id="R3cb5bce5f5db4837"/>
    <p:sldId xmlns:r="http://schemas.openxmlformats.org/officeDocument/2006/relationships" id="259" r:id="R807580055d8a4f4e"/>
    <p:sldId xmlns:r="http://schemas.openxmlformats.org/officeDocument/2006/relationships" id="260" r:id="R68e4a55509d54efd"/>
    <p:sldId xmlns:r="http://schemas.openxmlformats.org/officeDocument/2006/relationships" id="261" r:id="R35b5085688e5415f"/>
    <p:sldId xmlns:r="http://schemas.openxmlformats.org/officeDocument/2006/relationships" id="262" r:id="Rf7744c855282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d86c65e0f4af4" /><Relationship Type="http://schemas.openxmlformats.org/officeDocument/2006/relationships/slide" Target="/ppt/slides/slide1.xml" Id="Re192f2db4d554145" /><Relationship Type="http://schemas.openxmlformats.org/officeDocument/2006/relationships/slide" Target="/ppt/slides/slide2.xml" Id="Rce14f6d208e34acc" /><Relationship Type="http://schemas.openxmlformats.org/officeDocument/2006/relationships/slide" Target="/ppt/slides/slide3.xml" Id="R3cb5bce5f5db4837" /><Relationship Type="http://schemas.openxmlformats.org/officeDocument/2006/relationships/slide" Target="/ppt/slides/slide4.xml" Id="R807580055d8a4f4e" /><Relationship Type="http://schemas.openxmlformats.org/officeDocument/2006/relationships/slide" Target="/ppt/slides/slide5.xml" Id="R68e4a55509d54efd" /><Relationship Type="http://schemas.openxmlformats.org/officeDocument/2006/relationships/slide" Target="/ppt/slides/slide6.xml" Id="R35b5085688e5415f" /><Relationship Type="http://schemas.openxmlformats.org/officeDocument/2006/relationships/slide" Target="/ppt/slides/slide7.xml" Id="Rf7744c855282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f3af10317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3a88f10f41b8" /><Relationship Type="http://schemas.openxmlformats.org/officeDocument/2006/relationships/theme" Target="/ppt/slideMasters/theme/theme1.xml" Id="R2bc3432c6dce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e3a88f10f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1838e95b7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aa5fd3760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6ba4f86f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03112bac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fc484f0a4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93fe738e1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3194bc2de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