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824d2b415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bafd535b947d2"/>
  </p:sldMasterIdLst>
  <p:sldIdLst>
    <p:sldId xmlns:r="http://schemas.openxmlformats.org/officeDocument/2006/relationships" id="256" r:id="Re70de28491714436"/>
    <p:sldId xmlns:r="http://schemas.openxmlformats.org/officeDocument/2006/relationships" id="257" r:id="R6083b72f7d5d4e9f"/>
    <p:sldId xmlns:r="http://schemas.openxmlformats.org/officeDocument/2006/relationships" id="258" r:id="R01c720bf84d1401b"/>
    <p:sldId xmlns:r="http://schemas.openxmlformats.org/officeDocument/2006/relationships" id="259" r:id="R2829d8df52224370"/>
    <p:sldId xmlns:r="http://schemas.openxmlformats.org/officeDocument/2006/relationships" id="260" r:id="R94863a45bf1d4200"/>
    <p:sldId xmlns:r="http://schemas.openxmlformats.org/officeDocument/2006/relationships" id="261" r:id="R07353d6cdbe140ef"/>
    <p:sldId xmlns:r="http://schemas.openxmlformats.org/officeDocument/2006/relationships" id="262" r:id="R84377e26f3d7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bafd535b947d2" /><Relationship Type="http://schemas.openxmlformats.org/officeDocument/2006/relationships/slide" Target="/ppt/slides/slide1.xml" Id="Re70de28491714436" /><Relationship Type="http://schemas.openxmlformats.org/officeDocument/2006/relationships/slide" Target="/ppt/slides/slide2.xml" Id="R6083b72f7d5d4e9f" /><Relationship Type="http://schemas.openxmlformats.org/officeDocument/2006/relationships/slide" Target="/ppt/slides/slide3.xml" Id="R01c720bf84d1401b" /><Relationship Type="http://schemas.openxmlformats.org/officeDocument/2006/relationships/slide" Target="/ppt/slides/slide4.xml" Id="R2829d8df52224370" /><Relationship Type="http://schemas.openxmlformats.org/officeDocument/2006/relationships/slide" Target="/ppt/slides/slide5.xml" Id="R94863a45bf1d4200" /><Relationship Type="http://schemas.openxmlformats.org/officeDocument/2006/relationships/slide" Target="/ppt/slides/slide6.xml" Id="R07353d6cdbe140ef" /><Relationship Type="http://schemas.openxmlformats.org/officeDocument/2006/relationships/slide" Target="/ppt/slides/slide7.xml" Id="R84377e26f3d7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9deb0f216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096fb30d4eff" /><Relationship Type="http://schemas.openxmlformats.org/officeDocument/2006/relationships/theme" Target="/ppt/slideMasters/theme/theme1.xml" Id="R9f14ab27707e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5096fb30d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597b7da5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fef7394f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11928d67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d82105584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a5ce2315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6a51763c5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495ad91a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