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a2078bf5a940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a3a6d6fd45485c"/>
  </p:sldMasterIdLst>
  <p:sldIdLst>
    <p:sldId xmlns:r="http://schemas.openxmlformats.org/officeDocument/2006/relationships" id="256" r:id="Rddb60cafdb314196"/>
    <p:sldId xmlns:r="http://schemas.openxmlformats.org/officeDocument/2006/relationships" id="257" r:id="R932371976abd4488"/>
    <p:sldId xmlns:r="http://schemas.openxmlformats.org/officeDocument/2006/relationships" id="258" r:id="Rdd966a262f3f445d"/>
    <p:sldId xmlns:r="http://schemas.openxmlformats.org/officeDocument/2006/relationships" id="259" r:id="R77aa3fb65e0a49fc"/>
    <p:sldId xmlns:r="http://schemas.openxmlformats.org/officeDocument/2006/relationships" id="260" r:id="R6f5a2f20a4e54c5a"/>
    <p:sldId xmlns:r="http://schemas.openxmlformats.org/officeDocument/2006/relationships" id="261" r:id="Ra549c27748e04c55"/>
    <p:sldId xmlns:r="http://schemas.openxmlformats.org/officeDocument/2006/relationships" id="262" r:id="Ra3607ad4a70040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3a6d6fd45485c" /><Relationship Type="http://schemas.openxmlformats.org/officeDocument/2006/relationships/slide" Target="/ppt/slides/slide1.xml" Id="Rddb60cafdb314196" /><Relationship Type="http://schemas.openxmlformats.org/officeDocument/2006/relationships/slide" Target="/ppt/slides/slide2.xml" Id="R932371976abd4488" /><Relationship Type="http://schemas.openxmlformats.org/officeDocument/2006/relationships/slide" Target="/ppt/slides/slide3.xml" Id="Rdd966a262f3f445d" /><Relationship Type="http://schemas.openxmlformats.org/officeDocument/2006/relationships/slide" Target="/ppt/slides/slide4.xml" Id="R77aa3fb65e0a49fc" /><Relationship Type="http://schemas.openxmlformats.org/officeDocument/2006/relationships/slide" Target="/ppt/slides/slide5.xml" Id="R6f5a2f20a4e54c5a" /><Relationship Type="http://schemas.openxmlformats.org/officeDocument/2006/relationships/slide" Target="/ppt/slides/slide6.xml" Id="Ra549c27748e04c55" /><Relationship Type="http://schemas.openxmlformats.org/officeDocument/2006/relationships/slide" Target="/ppt/slides/slide7.xml" Id="Ra3607ad4a70040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032b8c5d3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64b97b6c648f4" /><Relationship Type="http://schemas.openxmlformats.org/officeDocument/2006/relationships/theme" Target="/ppt/slideMasters/theme/theme1.xml" Id="Rb97265cae30b47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264b97b6c648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2ee148b9648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aa4972373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c09a8f3e644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c0a8c32f3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19c25a9224a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f6fe7701441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268c490a9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SØR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65 731 537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8 091 904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35 545 325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LINE GUSTAVSEN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RAGNHILD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Halvards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20 32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martin.hagen@amesto.no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www.amestoaccounthouse.no/regnskapsforer/sor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912 976 904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