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10965a623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a4f9a00ba4362"/>
  </p:sldMasterIdLst>
  <p:sldIdLst>
    <p:sldId xmlns:r="http://schemas.openxmlformats.org/officeDocument/2006/relationships" id="256" r:id="Rfd1d8b9a207c48af"/>
    <p:sldId xmlns:r="http://schemas.openxmlformats.org/officeDocument/2006/relationships" id="257" r:id="R7e59089616024053"/>
    <p:sldId xmlns:r="http://schemas.openxmlformats.org/officeDocument/2006/relationships" id="258" r:id="R9f3257fb273a4066"/>
    <p:sldId xmlns:r="http://schemas.openxmlformats.org/officeDocument/2006/relationships" id="259" r:id="R6bb788503ba44d41"/>
    <p:sldId xmlns:r="http://schemas.openxmlformats.org/officeDocument/2006/relationships" id="260" r:id="R5f392e46ab964284"/>
    <p:sldId xmlns:r="http://schemas.openxmlformats.org/officeDocument/2006/relationships" id="261" r:id="R0b325bc9c5434469"/>
    <p:sldId xmlns:r="http://schemas.openxmlformats.org/officeDocument/2006/relationships" id="262" r:id="R91a81b3b3631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a4f9a00ba4362" /><Relationship Type="http://schemas.openxmlformats.org/officeDocument/2006/relationships/slide" Target="/ppt/slides/slide1.xml" Id="Rfd1d8b9a207c48af" /><Relationship Type="http://schemas.openxmlformats.org/officeDocument/2006/relationships/slide" Target="/ppt/slides/slide2.xml" Id="R7e59089616024053" /><Relationship Type="http://schemas.openxmlformats.org/officeDocument/2006/relationships/slide" Target="/ppt/slides/slide3.xml" Id="R9f3257fb273a4066" /><Relationship Type="http://schemas.openxmlformats.org/officeDocument/2006/relationships/slide" Target="/ppt/slides/slide4.xml" Id="R6bb788503ba44d41" /><Relationship Type="http://schemas.openxmlformats.org/officeDocument/2006/relationships/slide" Target="/ppt/slides/slide5.xml" Id="R5f392e46ab964284" /><Relationship Type="http://schemas.openxmlformats.org/officeDocument/2006/relationships/slide" Target="/ppt/slides/slide6.xml" Id="R0b325bc9c5434469" /><Relationship Type="http://schemas.openxmlformats.org/officeDocument/2006/relationships/slide" Target="/ppt/slides/slide7.xml" Id="R91a81b3b3631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0b0d5e451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976944d64039" /><Relationship Type="http://schemas.openxmlformats.org/officeDocument/2006/relationships/theme" Target="/ppt/slideMasters/theme/theme1.xml" Id="R508dde314327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0976944d6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75356b2c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41994acf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6094c789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8611e264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bccdde8f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3d70c821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a4db93b8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