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31e552503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a125a0253442b"/>
  </p:sldMasterIdLst>
  <p:sldIdLst>
    <p:sldId xmlns:r="http://schemas.openxmlformats.org/officeDocument/2006/relationships" id="256" r:id="Rf5d623658c274497"/>
    <p:sldId xmlns:r="http://schemas.openxmlformats.org/officeDocument/2006/relationships" id="257" r:id="R7bab6984ca604268"/>
    <p:sldId xmlns:r="http://schemas.openxmlformats.org/officeDocument/2006/relationships" id="258" r:id="R9538e1c8be634584"/>
    <p:sldId xmlns:r="http://schemas.openxmlformats.org/officeDocument/2006/relationships" id="259" r:id="Rb1a2dd02cec640d5"/>
    <p:sldId xmlns:r="http://schemas.openxmlformats.org/officeDocument/2006/relationships" id="260" r:id="R29fde9893c6642e4"/>
    <p:sldId xmlns:r="http://schemas.openxmlformats.org/officeDocument/2006/relationships" id="261" r:id="R96285b1aa8854106"/>
    <p:sldId xmlns:r="http://schemas.openxmlformats.org/officeDocument/2006/relationships" id="262" r:id="R79067c8cdf51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a125a0253442b" /><Relationship Type="http://schemas.openxmlformats.org/officeDocument/2006/relationships/slide" Target="/ppt/slides/slide1.xml" Id="Rf5d623658c274497" /><Relationship Type="http://schemas.openxmlformats.org/officeDocument/2006/relationships/slide" Target="/ppt/slides/slide2.xml" Id="R7bab6984ca604268" /><Relationship Type="http://schemas.openxmlformats.org/officeDocument/2006/relationships/slide" Target="/ppt/slides/slide3.xml" Id="R9538e1c8be634584" /><Relationship Type="http://schemas.openxmlformats.org/officeDocument/2006/relationships/slide" Target="/ppt/slides/slide4.xml" Id="Rb1a2dd02cec640d5" /><Relationship Type="http://schemas.openxmlformats.org/officeDocument/2006/relationships/slide" Target="/ppt/slides/slide5.xml" Id="R29fde9893c6642e4" /><Relationship Type="http://schemas.openxmlformats.org/officeDocument/2006/relationships/slide" Target="/ppt/slides/slide6.xml" Id="R96285b1aa8854106" /><Relationship Type="http://schemas.openxmlformats.org/officeDocument/2006/relationships/slide" Target="/ppt/slides/slide7.xml" Id="R79067c8cdf51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b57826722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555c07d344dd" /><Relationship Type="http://schemas.openxmlformats.org/officeDocument/2006/relationships/theme" Target="/ppt/slideMasters/theme/theme1.xml" Id="Rb2a0079de492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f555c07d3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3f441cd33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ffc1062bc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7ffe141a1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460e568d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37545ea8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4fc49de65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09fad982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