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05ab20ad6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0355ad84b4400"/>
  </p:sldMasterIdLst>
  <p:sldIdLst>
    <p:sldId xmlns:r="http://schemas.openxmlformats.org/officeDocument/2006/relationships" id="256" r:id="R45ad2bca052d4d57"/>
    <p:sldId xmlns:r="http://schemas.openxmlformats.org/officeDocument/2006/relationships" id="257" r:id="R31668467a6b541c2"/>
    <p:sldId xmlns:r="http://schemas.openxmlformats.org/officeDocument/2006/relationships" id="258" r:id="R20ad0e75a463477d"/>
    <p:sldId xmlns:r="http://schemas.openxmlformats.org/officeDocument/2006/relationships" id="259" r:id="R938c5375e5384bfb"/>
    <p:sldId xmlns:r="http://schemas.openxmlformats.org/officeDocument/2006/relationships" id="260" r:id="R601ae493be0d440a"/>
    <p:sldId xmlns:r="http://schemas.openxmlformats.org/officeDocument/2006/relationships" id="261" r:id="Rd2c0d5d351454763"/>
    <p:sldId xmlns:r="http://schemas.openxmlformats.org/officeDocument/2006/relationships" id="262" r:id="R9578de726a2a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0355ad84b4400" /><Relationship Type="http://schemas.openxmlformats.org/officeDocument/2006/relationships/slide" Target="/ppt/slides/slide1.xml" Id="R45ad2bca052d4d57" /><Relationship Type="http://schemas.openxmlformats.org/officeDocument/2006/relationships/slide" Target="/ppt/slides/slide2.xml" Id="R31668467a6b541c2" /><Relationship Type="http://schemas.openxmlformats.org/officeDocument/2006/relationships/slide" Target="/ppt/slides/slide3.xml" Id="R20ad0e75a463477d" /><Relationship Type="http://schemas.openxmlformats.org/officeDocument/2006/relationships/slide" Target="/ppt/slides/slide4.xml" Id="R938c5375e5384bfb" /><Relationship Type="http://schemas.openxmlformats.org/officeDocument/2006/relationships/slide" Target="/ppt/slides/slide5.xml" Id="R601ae493be0d440a" /><Relationship Type="http://schemas.openxmlformats.org/officeDocument/2006/relationships/slide" Target="/ppt/slides/slide6.xml" Id="Rd2c0d5d351454763" /><Relationship Type="http://schemas.openxmlformats.org/officeDocument/2006/relationships/slide" Target="/ppt/slides/slide7.xml" Id="R9578de726a2a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0313ad566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1497f17a48be" /><Relationship Type="http://schemas.openxmlformats.org/officeDocument/2006/relationships/theme" Target="/ppt/slideMasters/theme/theme1.xml" Id="Rd34958761660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81497f17a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0aee235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628ce3fee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58ac98a3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4803bb18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60c52db2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3c7a14f4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f23b1e600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