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64800cb6bc45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4e0ce3029e4592"/>
  </p:sldMasterIdLst>
  <p:sldIdLst>
    <p:sldId xmlns:r="http://schemas.openxmlformats.org/officeDocument/2006/relationships" id="256" r:id="Rf5af524213084ca9"/>
    <p:sldId xmlns:r="http://schemas.openxmlformats.org/officeDocument/2006/relationships" id="257" r:id="R12685f76495a4259"/>
    <p:sldId xmlns:r="http://schemas.openxmlformats.org/officeDocument/2006/relationships" id="258" r:id="Rd8bc2d15b7c34256"/>
    <p:sldId xmlns:r="http://schemas.openxmlformats.org/officeDocument/2006/relationships" id="259" r:id="R3ec8676793f345d1"/>
    <p:sldId xmlns:r="http://schemas.openxmlformats.org/officeDocument/2006/relationships" id="260" r:id="R5257459f566a4036"/>
    <p:sldId xmlns:r="http://schemas.openxmlformats.org/officeDocument/2006/relationships" id="261" r:id="Rb72213990f8747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e0ce3029e4592" /><Relationship Type="http://schemas.openxmlformats.org/officeDocument/2006/relationships/slide" Target="/ppt/slides/slide1.xml" Id="Rf5af524213084ca9" /><Relationship Type="http://schemas.openxmlformats.org/officeDocument/2006/relationships/slide" Target="/ppt/slides/slide2.xml" Id="R12685f76495a4259" /><Relationship Type="http://schemas.openxmlformats.org/officeDocument/2006/relationships/slide" Target="/ppt/slides/slide3.xml" Id="Rd8bc2d15b7c34256" /><Relationship Type="http://schemas.openxmlformats.org/officeDocument/2006/relationships/slide" Target="/ppt/slides/slide4.xml" Id="R3ec8676793f345d1" /><Relationship Type="http://schemas.openxmlformats.org/officeDocument/2006/relationships/slide" Target="/ppt/slides/slide5.xml" Id="R5257459f566a4036" /><Relationship Type="http://schemas.openxmlformats.org/officeDocument/2006/relationships/slide" Target="/ppt/slides/slide6.xml" Id="Rb72213990f8747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b6e856f3b47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cc5dbef31431a" /><Relationship Type="http://schemas.openxmlformats.org/officeDocument/2006/relationships/theme" Target="/ppt/slideMasters/theme/theme1.xml" Id="R44bd9be85c5a44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2cc5dbef3143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50cf25c5145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683cb799844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51d3094f740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6f7cf1c8742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6b1adaf884b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3faa6e4d24e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ses@pensjonsplan.no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