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10bd7b055a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bd45e8dbf4eb1"/>
  </p:sldMasterIdLst>
  <p:sldIdLst>
    <p:sldId xmlns:r="http://schemas.openxmlformats.org/officeDocument/2006/relationships" id="256" r:id="R2d9a4405c7e04228"/>
    <p:sldId xmlns:r="http://schemas.openxmlformats.org/officeDocument/2006/relationships" id="257" r:id="Rb3948bf4fae547d6"/>
    <p:sldId xmlns:r="http://schemas.openxmlformats.org/officeDocument/2006/relationships" id="258" r:id="R75b507a74bb14f23"/>
    <p:sldId xmlns:r="http://schemas.openxmlformats.org/officeDocument/2006/relationships" id="259" r:id="Re695bcac3b714bc3"/>
    <p:sldId xmlns:r="http://schemas.openxmlformats.org/officeDocument/2006/relationships" id="260" r:id="R98306f8bab0140be"/>
    <p:sldId xmlns:r="http://schemas.openxmlformats.org/officeDocument/2006/relationships" id="261" r:id="Rde371bc038e7469d"/>
    <p:sldId xmlns:r="http://schemas.openxmlformats.org/officeDocument/2006/relationships" id="262" r:id="Re0052bf89e3f4b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bd45e8dbf4eb1" /><Relationship Type="http://schemas.openxmlformats.org/officeDocument/2006/relationships/slide" Target="/ppt/slides/slide1.xml" Id="R2d9a4405c7e04228" /><Relationship Type="http://schemas.openxmlformats.org/officeDocument/2006/relationships/slide" Target="/ppt/slides/slide2.xml" Id="Rb3948bf4fae547d6" /><Relationship Type="http://schemas.openxmlformats.org/officeDocument/2006/relationships/slide" Target="/ppt/slides/slide3.xml" Id="R75b507a74bb14f23" /><Relationship Type="http://schemas.openxmlformats.org/officeDocument/2006/relationships/slide" Target="/ppt/slides/slide4.xml" Id="Re695bcac3b714bc3" /><Relationship Type="http://schemas.openxmlformats.org/officeDocument/2006/relationships/slide" Target="/ppt/slides/slide5.xml" Id="R98306f8bab0140be" /><Relationship Type="http://schemas.openxmlformats.org/officeDocument/2006/relationships/slide" Target="/ppt/slides/slide6.xml" Id="Rde371bc038e7469d" /><Relationship Type="http://schemas.openxmlformats.org/officeDocument/2006/relationships/slide" Target="/ppt/slides/slide7.xml" Id="Re0052bf89e3f4b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871d628e94f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2e0bef55d46ac" /><Relationship Type="http://schemas.openxmlformats.org/officeDocument/2006/relationships/theme" Target="/ppt/slideMasters/theme/theme1.xml" Id="R2e1cc3ff20b540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2e0bef55d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9e889ea5446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167ccbe1249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641a282c14f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2fd13c07a47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3ebbcd03044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4fa050d1e4a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8c8facccc4a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11 483 427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13 208 821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SNESRUD SVEIN-ERIK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ses@pensjonsplan.no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