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a691b82bb4f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f56f1a8fda4fbb"/>
  </p:sldMasterIdLst>
  <p:sldIdLst>
    <p:sldId xmlns:r="http://schemas.openxmlformats.org/officeDocument/2006/relationships" id="256" r:id="Rb26d0cb0d6f342a2"/>
    <p:sldId xmlns:r="http://schemas.openxmlformats.org/officeDocument/2006/relationships" id="257" r:id="R8804a3e894f94173"/>
    <p:sldId xmlns:r="http://schemas.openxmlformats.org/officeDocument/2006/relationships" id="258" r:id="R0bd2d93a59294e9c"/>
    <p:sldId xmlns:r="http://schemas.openxmlformats.org/officeDocument/2006/relationships" id="259" r:id="Re7ef223f0e3d40e1"/>
    <p:sldId xmlns:r="http://schemas.openxmlformats.org/officeDocument/2006/relationships" id="260" r:id="Rc6ff44eb6a564179"/>
    <p:sldId xmlns:r="http://schemas.openxmlformats.org/officeDocument/2006/relationships" id="261" r:id="Rad2124f91d324c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56f1a8fda4fbb" /><Relationship Type="http://schemas.openxmlformats.org/officeDocument/2006/relationships/slide" Target="/ppt/slides/slide1.xml" Id="Rb26d0cb0d6f342a2" /><Relationship Type="http://schemas.openxmlformats.org/officeDocument/2006/relationships/slide" Target="/ppt/slides/slide2.xml" Id="R8804a3e894f94173" /><Relationship Type="http://schemas.openxmlformats.org/officeDocument/2006/relationships/slide" Target="/ppt/slides/slide3.xml" Id="R0bd2d93a59294e9c" /><Relationship Type="http://schemas.openxmlformats.org/officeDocument/2006/relationships/slide" Target="/ppt/slides/slide4.xml" Id="Re7ef223f0e3d40e1" /><Relationship Type="http://schemas.openxmlformats.org/officeDocument/2006/relationships/slide" Target="/ppt/slides/slide5.xml" Id="Rc6ff44eb6a564179" /><Relationship Type="http://schemas.openxmlformats.org/officeDocument/2006/relationships/slide" Target="/ppt/slides/slide6.xml" Id="Rad2124f91d324c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6aa0bfdcc44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51d89f79c4445" /><Relationship Type="http://schemas.openxmlformats.org/officeDocument/2006/relationships/theme" Target="/ppt/slideMasters/theme/theme1.xml" Id="Rcf9c20dae5804b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51d89f79c44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c0cc49cc9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97a77df854d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5a3a4077447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aec91bace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228cc1fb643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d712da84044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