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37fa3d076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3b893575b4d1c"/>
  </p:sldMasterIdLst>
  <p:sldIdLst>
    <p:sldId xmlns:r="http://schemas.openxmlformats.org/officeDocument/2006/relationships" id="256" r:id="R854c6c6783854883"/>
    <p:sldId xmlns:r="http://schemas.openxmlformats.org/officeDocument/2006/relationships" id="257" r:id="Rbdd7d28932fb4c6f"/>
    <p:sldId xmlns:r="http://schemas.openxmlformats.org/officeDocument/2006/relationships" id="258" r:id="Ra5ec57018a5a4de8"/>
    <p:sldId xmlns:r="http://schemas.openxmlformats.org/officeDocument/2006/relationships" id="259" r:id="Re98183a5ccf84777"/>
    <p:sldId xmlns:r="http://schemas.openxmlformats.org/officeDocument/2006/relationships" id="260" r:id="R364a8c0d34af4e7d"/>
    <p:sldId xmlns:r="http://schemas.openxmlformats.org/officeDocument/2006/relationships" id="261" r:id="R8e47ac716f384c07"/>
    <p:sldId xmlns:r="http://schemas.openxmlformats.org/officeDocument/2006/relationships" id="262" r:id="Radc66b65bb6e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3b893575b4d1c" /><Relationship Type="http://schemas.openxmlformats.org/officeDocument/2006/relationships/slide" Target="/ppt/slides/slide1.xml" Id="R854c6c6783854883" /><Relationship Type="http://schemas.openxmlformats.org/officeDocument/2006/relationships/slide" Target="/ppt/slides/slide2.xml" Id="Rbdd7d28932fb4c6f" /><Relationship Type="http://schemas.openxmlformats.org/officeDocument/2006/relationships/slide" Target="/ppt/slides/slide3.xml" Id="Ra5ec57018a5a4de8" /><Relationship Type="http://schemas.openxmlformats.org/officeDocument/2006/relationships/slide" Target="/ppt/slides/slide4.xml" Id="Re98183a5ccf84777" /><Relationship Type="http://schemas.openxmlformats.org/officeDocument/2006/relationships/slide" Target="/ppt/slides/slide5.xml" Id="R364a8c0d34af4e7d" /><Relationship Type="http://schemas.openxmlformats.org/officeDocument/2006/relationships/slide" Target="/ppt/slides/slide6.xml" Id="R8e47ac716f384c07" /><Relationship Type="http://schemas.openxmlformats.org/officeDocument/2006/relationships/slide" Target="/ppt/slides/slide7.xml" Id="Radc66b65bb6e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f14390210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875a21eb4c82" /><Relationship Type="http://schemas.openxmlformats.org/officeDocument/2006/relationships/theme" Target="/ppt/slideMasters/theme/theme1.xml" Id="Rcab416d46cc1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d875a21eb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8ce25855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7b6f7acb1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47d84686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dca37450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35114c633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c0964ac6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5e612ea7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ARNE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ERIK BOYE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