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1b176fe6584d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db6e6893d445ea"/>
  </p:sldMasterIdLst>
  <p:sldIdLst>
    <p:sldId xmlns:r="http://schemas.openxmlformats.org/officeDocument/2006/relationships" id="256" r:id="Rec72a40a69404ffe"/>
    <p:sldId xmlns:r="http://schemas.openxmlformats.org/officeDocument/2006/relationships" id="257" r:id="Rc7f98ca690ea4a45"/>
    <p:sldId xmlns:r="http://schemas.openxmlformats.org/officeDocument/2006/relationships" id="258" r:id="Rfd6934e3c3bd48d1"/>
    <p:sldId xmlns:r="http://schemas.openxmlformats.org/officeDocument/2006/relationships" id="259" r:id="Rc37a53d5eb014109"/>
    <p:sldId xmlns:r="http://schemas.openxmlformats.org/officeDocument/2006/relationships" id="260" r:id="Rb84dc80aa8b743c4"/>
    <p:sldId xmlns:r="http://schemas.openxmlformats.org/officeDocument/2006/relationships" id="261" r:id="R71cda70c587a45d9"/>
    <p:sldId xmlns:r="http://schemas.openxmlformats.org/officeDocument/2006/relationships" id="262" r:id="Rfb2d9bdf902b4f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db6e6893d445ea" /><Relationship Type="http://schemas.openxmlformats.org/officeDocument/2006/relationships/slide" Target="/ppt/slides/slide1.xml" Id="Rec72a40a69404ffe" /><Relationship Type="http://schemas.openxmlformats.org/officeDocument/2006/relationships/slide" Target="/ppt/slides/slide2.xml" Id="Rc7f98ca690ea4a45" /><Relationship Type="http://schemas.openxmlformats.org/officeDocument/2006/relationships/slide" Target="/ppt/slides/slide3.xml" Id="Rfd6934e3c3bd48d1" /><Relationship Type="http://schemas.openxmlformats.org/officeDocument/2006/relationships/slide" Target="/ppt/slides/slide4.xml" Id="Rc37a53d5eb014109" /><Relationship Type="http://schemas.openxmlformats.org/officeDocument/2006/relationships/slide" Target="/ppt/slides/slide5.xml" Id="Rb84dc80aa8b743c4" /><Relationship Type="http://schemas.openxmlformats.org/officeDocument/2006/relationships/slide" Target="/ppt/slides/slide6.xml" Id="R71cda70c587a45d9" /><Relationship Type="http://schemas.openxmlformats.org/officeDocument/2006/relationships/slide" Target="/ppt/slides/slide7.xml" Id="Rfb2d9bdf902b4f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91785d33fa43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778a3b3854e83" /><Relationship Type="http://schemas.openxmlformats.org/officeDocument/2006/relationships/theme" Target="/ppt/slideMasters/theme/theme1.xml" Id="R7427763daf304c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e778a3b3854e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cd3b764ec49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9b1c11ccb49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acebf264d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0d42a2e1b4e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53eba18a141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4361fd39c43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ffaf9ab524c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GONZALEZ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GONZALEZ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172 766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631 094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841 094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FARAH ELIZABETH 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 THOMAS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Ødegård, Ivan Bjørndals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913 237 234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GONZALEZ AS</a:t>
            </a:r>
          </a:p>
        </p:txBody>
      </p:sp>
    </p:spTree>
  </p:cSld>
  <p:clrMapOvr>
    <a:masterClrMapping xmlns:a="http://schemas.openxmlformats.org/drawingml/2006/main"/>
  </p:clrMapOvr>
</p:sld>
</file>