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cca9f8a1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92a5d1a1e4b51"/>
  </p:sldMasterIdLst>
  <p:sldIdLst>
    <p:sldId xmlns:r="http://schemas.openxmlformats.org/officeDocument/2006/relationships" id="256" r:id="Rf8eea49f311d40e9"/>
    <p:sldId xmlns:r="http://schemas.openxmlformats.org/officeDocument/2006/relationships" id="257" r:id="Rfbbe9fb8701a4ca2"/>
    <p:sldId xmlns:r="http://schemas.openxmlformats.org/officeDocument/2006/relationships" id="258" r:id="R95c4afa16b2d4de3"/>
    <p:sldId xmlns:r="http://schemas.openxmlformats.org/officeDocument/2006/relationships" id="259" r:id="Rded930a243d94e21"/>
    <p:sldId xmlns:r="http://schemas.openxmlformats.org/officeDocument/2006/relationships" id="260" r:id="R7c34c91eb1284cf8"/>
    <p:sldId xmlns:r="http://schemas.openxmlformats.org/officeDocument/2006/relationships" id="261" r:id="R6e62d1871e484c5e"/>
    <p:sldId xmlns:r="http://schemas.openxmlformats.org/officeDocument/2006/relationships" id="262" r:id="Rb2655d4783ae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92a5d1a1e4b51" /><Relationship Type="http://schemas.openxmlformats.org/officeDocument/2006/relationships/slide" Target="/ppt/slides/slide1.xml" Id="Rf8eea49f311d40e9" /><Relationship Type="http://schemas.openxmlformats.org/officeDocument/2006/relationships/slide" Target="/ppt/slides/slide2.xml" Id="Rfbbe9fb8701a4ca2" /><Relationship Type="http://schemas.openxmlformats.org/officeDocument/2006/relationships/slide" Target="/ppt/slides/slide3.xml" Id="R95c4afa16b2d4de3" /><Relationship Type="http://schemas.openxmlformats.org/officeDocument/2006/relationships/slide" Target="/ppt/slides/slide4.xml" Id="Rded930a243d94e21" /><Relationship Type="http://schemas.openxmlformats.org/officeDocument/2006/relationships/slide" Target="/ppt/slides/slide5.xml" Id="R7c34c91eb1284cf8" /><Relationship Type="http://schemas.openxmlformats.org/officeDocument/2006/relationships/slide" Target="/ppt/slides/slide6.xml" Id="R6e62d1871e484c5e" /><Relationship Type="http://schemas.openxmlformats.org/officeDocument/2006/relationships/slide" Target="/ppt/slides/slide7.xml" Id="Rb2655d4783ae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57baf4a4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dd4299a14425" /><Relationship Type="http://schemas.openxmlformats.org/officeDocument/2006/relationships/theme" Target="/ppt/slideMasters/theme/theme1.xml" Id="R5fee6fa15ada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fdd4299a1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510bf2be1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d6fe8bf1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10b9dc6d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28386c8bc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cb94456a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3da5523a5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6b4c8156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DIU TERMINUS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DIU TERMINUS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NERENG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