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3b4d8630b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bbb0b66f64506"/>
  </p:sldMasterIdLst>
  <p:sldIdLst>
    <p:sldId xmlns:r="http://schemas.openxmlformats.org/officeDocument/2006/relationships" id="256" r:id="R1bf292b6ba314f54"/>
    <p:sldId xmlns:r="http://schemas.openxmlformats.org/officeDocument/2006/relationships" id="257" r:id="R3b34b54fdde94e40"/>
    <p:sldId xmlns:r="http://schemas.openxmlformats.org/officeDocument/2006/relationships" id="258" r:id="Rb4de1d948c594377"/>
    <p:sldId xmlns:r="http://schemas.openxmlformats.org/officeDocument/2006/relationships" id="259" r:id="Rf7471187b61d4af5"/>
    <p:sldId xmlns:r="http://schemas.openxmlformats.org/officeDocument/2006/relationships" id="260" r:id="R3c4b013ae1094d08"/>
    <p:sldId xmlns:r="http://schemas.openxmlformats.org/officeDocument/2006/relationships" id="261" r:id="R99c907c11d984d83"/>
    <p:sldId xmlns:r="http://schemas.openxmlformats.org/officeDocument/2006/relationships" id="262" r:id="R0ba5f8332822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bbb0b66f64506" /><Relationship Type="http://schemas.openxmlformats.org/officeDocument/2006/relationships/slide" Target="/ppt/slides/slide1.xml" Id="R1bf292b6ba314f54" /><Relationship Type="http://schemas.openxmlformats.org/officeDocument/2006/relationships/slide" Target="/ppt/slides/slide2.xml" Id="R3b34b54fdde94e40" /><Relationship Type="http://schemas.openxmlformats.org/officeDocument/2006/relationships/slide" Target="/ppt/slides/slide3.xml" Id="Rb4de1d948c594377" /><Relationship Type="http://schemas.openxmlformats.org/officeDocument/2006/relationships/slide" Target="/ppt/slides/slide4.xml" Id="Rf7471187b61d4af5" /><Relationship Type="http://schemas.openxmlformats.org/officeDocument/2006/relationships/slide" Target="/ppt/slides/slide5.xml" Id="R3c4b013ae1094d08" /><Relationship Type="http://schemas.openxmlformats.org/officeDocument/2006/relationships/slide" Target="/ppt/slides/slide6.xml" Id="R99c907c11d984d83" /><Relationship Type="http://schemas.openxmlformats.org/officeDocument/2006/relationships/slide" Target="/ppt/slides/slide7.xml" Id="R0ba5f8332822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5c8c74373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88d5f4a67484a" /><Relationship Type="http://schemas.openxmlformats.org/officeDocument/2006/relationships/theme" Target="/ppt/slideMasters/theme/theme1.xml" Id="R160bc59f6481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88d5f4a67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ab349320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63b2b55a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188250c4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d7eabaf2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e4657b0f6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50d0d3a84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c986dd12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