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5e2c61cfc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0635f20cc94f70"/>
  </p:sldMasterIdLst>
  <p:sldIdLst>
    <p:sldId xmlns:r="http://schemas.openxmlformats.org/officeDocument/2006/relationships" id="256" r:id="R39ff30d254a24ef5"/>
    <p:sldId xmlns:r="http://schemas.openxmlformats.org/officeDocument/2006/relationships" id="257" r:id="R9f911e352a204190"/>
    <p:sldId xmlns:r="http://schemas.openxmlformats.org/officeDocument/2006/relationships" id="258" r:id="Rdd6137cc332a4fb0"/>
    <p:sldId xmlns:r="http://schemas.openxmlformats.org/officeDocument/2006/relationships" id="259" r:id="R8c92266594bd440e"/>
    <p:sldId xmlns:r="http://schemas.openxmlformats.org/officeDocument/2006/relationships" id="260" r:id="R98af0d664125462e"/>
    <p:sldId xmlns:r="http://schemas.openxmlformats.org/officeDocument/2006/relationships" id="261" r:id="Rb31df25d3bf04c73"/>
    <p:sldId xmlns:r="http://schemas.openxmlformats.org/officeDocument/2006/relationships" id="262" r:id="Rdb6231658d54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635f20cc94f70" /><Relationship Type="http://schemas.openxmlformats.org/officeDocument/2006/relationships/slide" Target="/ppt/slides/slide1.xml" Id="R39ff30d254a24ef5" /><Relationship Type="http://schemas.openxmlformats.org/officeDocument/2006/relationships/slide" Target="/ppt/slides/slide2.xml" Id="R9f911e352a204190" /><Relationship Type="http://schemas.openxmlformats.org/officeDocument/2006/relationships/slide" Target="/ppt/slides/slide3.xml" Id="Rdd6137cc332a4fb0" /><Relationship Type="http://schemas.openxmlformats.org/officeDocument/2006/relationships/slide" Target="/ppt/slides/slide4.xml" Id="R8c92266594bd440e" /><Relationship Type="http://schemas.openxmlformats.org/officeDocument/2006/relationships/slide" Target="/ppt/slides/slide5.xml" Id="R98af0d664125462e" /><Relationship Type="http://schemas.openxmlformats.org/officeDocument/2006/relationships/slide" Target="/ppt/slides/slide6.xml" Id="Rb31df25d3bf04c73" /><Relationship Type="http://schemas.openxmlformats.org/officeDocument/2006/relationships/slide" Target="/ppt/slides/slide7.xml" Id="Rdb6231658d54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f56a5f8e5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a3f332dab4205" /><Relationship Type="http://schemas.openxmlformats.org/officeDocument/2006/relationships/theme" Target="/ppt/slideMasters/theme/theme1.xml" Id="Rd8732c007eb541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a3f332dab42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0ebbe2b5f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a582cf66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ca76b7fd0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ebbaa0241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406784d46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0d450568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41ce72d9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CTRL+C CTRL+V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2 604 515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HELLEVIK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HELLEVIK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913 457 463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