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d36d9b385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dbae388b449a4"/>
  </p:sldMasterIdLst>
  <p:sldIdLst>
    <p:sldId xmlns:r="http://schemas.openxmlformats.org/officeDocument/2006/relationships" id="256" r:id="Rcc6fe88bd80b4845"/>
    <p:sldId xmlns:r="http://schemas.openxmlformats.org/officeDocument/2006/relationships" id="257" r:id="R0e8ef66b2bef4e95"/>
    <p:sldId xmlns:r="http://schemas.openxmlformats.org/officeDocument/2006/relationships" id="258" r:id="Rf7dcff9cc8bf4d42"/>
    <p:sldId xmlns:r="http://schemas.openxmlformats.org/officeDocument/2006/relationships" id="259" r:id="R0222b89909a742c6"/>
    <p:sldId xmlns:r="http://schemas.openxmlformats.org/officeDocument/2006/relationships" id="260" r:id="R4c766c6a7f864e64"/>
    <p:sldId xmlns:r="http://schemas.openxmlformats.org/officeDocument/2006/relationships" id="261" r:id="R383cf31d6c564c73"/>
    <p:sldId xmlns:r="http://schemas.openxmlformats.org/officeDocument/2006/relationships" id="262" r:id="R7abfc547d8e9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dbae388b449a4" /><Relationship Type="http://schemas.openxmlformats.org/officeDocument/2006/relationships/slide" Target="/ppt/slides/slide1.xml" Id="Rcc6fe88bd80b4845" /><Relationship Type="http://schemas.openxmlformats.org/officeDocument/2006/relationships/slide" Target="/ppt/slides/slide2.xml" Id="R0e8ef66b2bef4e95" /><Relationship Type="http://schemas.openxmlformats.org/officeDocument/2006/relationships/slide" Target="/ppt/slides/slide3.xml" Id="Rf7dcff9cc8bf4d42" /><Relationship Type="http://schemas.openxmlformats.org/officeDocument/2006/relationships/slide" Target="/ppt/slides/slide4.xml" Id="R0222b89909a742c6" /><Relationship Type="http://schemas.openxmlformats.org/officeDocument/2006/relationships/slide" Target="/ppt/slides/slide5.xml" Id="R4c766c6a7f864e64" /><Relationship Type="http://schemas.openxmlformats.org/officeDocument/2006/relationships/slide" Target="/ppt/slides/slide6.xml" Id="R383cf31d6c564c73" /><Relationship Type="http://schemas.openxmlformats.org/officeDocument/2006/relationships/slide" Target="/ppt/slides/slide7.xml" Id="R7abfc547d8e9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3a9b919b3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db78a3f2b4096" /><Relationship Type="http://schemas.openxmlformats.org/officeDocument/2006/relationships/theme" Target="/ppt/slideMasters/theme/theme1.xml" Id="R14af3a728516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db78a3f2b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3617ffbb5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d7832944c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7e0b7faa4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2f733bdd8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45d65fa82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e4f33d2cf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24800d2d2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4 676 082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ØSTERUD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ØSTERUD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Viksborgvegen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tone@fampost.no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913 688 244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