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4b61b7134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fe6a160424386"/>
  </p:sldMasterIdLst>
  <p:sldIdLst>
    <p:sldId xmlns:r="http://schemas.openxmlformats.org/officeDocument/2006/relationships" id="256" r:id="R37d36ee0b44b42b5"/>
    <p:sldId xmlns:r="http://schemas.openxmlformats.org/officeDocument/2006/relationships" id="257" r:id="R9819cbadc8b84f15"/>
    <p:sldId xmlns:r="http://schemas.openxmlformats.org/officeDocument/2006/relationships" id="258" r:id="R1ecf0b413d8246ce"/>
    <p:sldId xmlns:r="http://schemas.openxmlformats.org/officeDocument/2006/relationships" id="259" r:id="Rc5674d4857bc4be2"/>
    <p:sldId xmlns:r="http://schemas.openxmlformats.org/officeDocument/2006/relationships" id="260" r:id="R8cb2575fb2b542e4"/>
    <p:sldId xmlns:r="http://schemas.openxmlformats.org/officeDocument/2006/relationships" id="261" r:id="R12dd963790eb49dc"/>
    <p:sldId xmlns:r="http://schemas.openxmlformats.org/officeDocument/2006/relationships" id="262" r:id="R378b984f4ace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fe6a160424386" /><Relationship Type="http://schemas.openxmlformats.org/officeDocument/2006/relationships/slide" Target="/ppt/slides/slide1.xml" Id="R37d36ee0b44b42b5" /><Relationship Type="http://schemas.openxmlformats.org/officeDocument/2006/relationships/slide" Target="/ppt/slides/slide2.xml" Id="R9819cbadc8b84f15" /><Relationship Type="http://schemas.openxmlformats.org/officeDocument/2006/relationships/slide" Target="/ppt/slides/slide3.xml" Id="R1ecf0b413d8246ce" /><Relationship Type="http://schemas.openxmlformats.org/officeDocument/2006/relationships/slide" Target="/ppt/slides/slide4.xml" Id="Rc5674d4857bc4be2" /><Relationship Type="http://schemas.openxmlformats.org/officeDocument/2006/relationships/slide" Target="/ppt/slides/slide5.xml" Id="R8cb2575fb2b542e4" /><Relationship Type="http://schemas.openxmlformats.org/officeDocument/2006/relationships/slide" Target="/ppt/slides/slide6.xml" Id="R12dd963790eb49dc" /><Relationship Type="http://schemas.openxmlformats.org/officeDocument/2006/relationships/slide" Target="/ppt/slides/slide7.xml" Id="R378b984f4ace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9709077eb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3680910f4f21" /><Relationship Type="http://schemas.openxmlformats.org/officeDocument/2006/relationships/theme" Target="/ppt/slideMasters/theme/theme1.xml" Id="Rd25cdd262c71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d3680910f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45b9f3e96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0ffd4583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ea543724a44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eb7d98f2f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fda53f68b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f6a45893c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f87824c5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