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a15c319ae644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e47f5a3d34a4cba"/>
  </p:sldMasterIdLst>
  <p:sldIdLst>
    <p:sldId xmlns:r="http://schemas.openxmlformats.org/officeDocument/2006/relationships" id="256" r:id="Raede28abbccb4810"/>
    <p:sldId xmlns:r="http://schemas.openxmlformats.org/officeDocument/2006/relationships" id="257" r:id="R452df52920154161"/>
    <p:sldId xmlns:r="http://schemas.openxmlformats.org/officeDocument/2006/relationships" id="258" r:id="Re5ff059ec99a4d11"/>
    <p:sldId xmlns:r="http://schemas.openxmlformats.org/officeDocument/2006/relationships" id="259" r:id="R513c25af10c24235"/>
    <p:sldId xmlns:r="http://schemas.openxmlformats.org/officeDocument/2006/relationships" id="260" r:id="R9008cb147d9a407d"/>
    <p:sldId xmlns:r="http://schemas.openxmlformats.org/officeDocument/2006/relationships" id="261" r:id="Ra7765f30a9e74276"/>
    <p:sldId xmlns:r="http://schemas.openxmlformats.org/officeDocument/2006/relationships" id="262" r:id="R106e1b8313e540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47f5a3d34a4cba" /><Relationship Type="http://schemas.openxmlformats.org/officeDocument/2006/relationships/slide" Target="/ppt/slides/slide1.xml" Id="Raede28abbccb4810" /><Relationship Type="http://schemas.openxmlformats.org/officeDocument/2006/relationships/slide" Target="/ppt/slides/slide2.xml" Id="R452df52920154161" /><Relationship Type="http://schemas.openxmlformats.org/officeDocument/2006/relationships/slide" Target="/ppt/slides/slide3.xml" Id="Re5ff059ec99a4d11" /><Relationship Type="http://schemas.openxmlformats.org/officeDocument/2006/relationships/slide" Target="/ppt/slides/slide4.xml" Id="R513c25af10c24235" /><Relationship Type="http://schemas.openxmlformats.org/officeDocument/2006/relationships/slide" Target="/ppt/slides/slide5.xml" Id="R9008cb147d9a407d" /><Relationship Type="http://schemas.openxmlformats.org/officeDocument/2006/relationships/slide" Target="/ppt/slides/slide6.xml" Id="Ra7765f30a9e74276" /><Relationship Type="http://schemas.openxmlformats.org/officeDocument/2006/relationships/slide" Target="/ppt/slides/slide7.xml" Id="R106e1b8313e540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b3534cd2021427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75761e57d4522" /><Relationship Type="http://schemas.openxmlformats.org/officeDocument/2006/relationships/theme" Target="/ppt/slideMasters/theme/theme1.xml" Id="Re54552b8e671413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f175761e57d452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d5eede6b184f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73074a5b848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43b9c923647b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25823608564e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baeb24d8c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16a87ac0d145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1cf95ea60457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NOREFJELL 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NOREFJELL 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−1 687 568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38 673 391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72 641 035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 Capital AS, Rådhusgata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0158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913 750 373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NOREFJELL HOTELL AS</a:t>
            </a:r>
          </a:p>
        </p:txBody>
      </p:sp>
    </p:spTree>
  </p:cSld>
  <p:clrMapOvr>
    <a:masterClrMapping xmlns:a="http://schemas.openxmlformats.org/drawingml/2006/main"/>
  </p:clrMapOvr>
</p:sld>
</file>