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49cf54df6143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55eaf6b78a4481"/>
  </p:sldMasterIdLst>
  <p:sldIdLst>
    <p:sldId xmlns:r="http://schemas.openxmlformats.org/officeDocument/2006/relationships" id="256" r:id="R4751a18d18e048cd"/>
    <p:sldId xmlns:r="http://schemas.openxmlformats.org/officeDocument/2006/relationships" id="257" r:id="R929d804b2426425c"/>
    <p:sldId xmlns:r="http://schemas.openxmlformats.org/officeDocument/2006/relationships" id="258" r:id="Rbdcc307c078a48a5"/>
    <p:sldId xmlns:r="http://schemas.openxmlformats.org/officeDocument/2006/relationships" id="259" r:id="R5dd7097d35a34c15"/>
    <p:sldId xmlns:r="http://schemas.openxmlformats.org/officeDocument/2006/relationships" id="260" r:id="R250a0f15aef945aa"/>
    <p:sldId xmlns:r="http://schemas.openxmlformats.org/officeDocument/2006/relationships" id="261" r:id="Rae625c5e27dd4759"/>
    <p:sldId xmlns:r="http://schemas.openxmlformats.org/officeDocument/2006/relationships" id="262" r:id="Rf3448c23e7134a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55eaf6b78a4481" /><Relationship Type="http://schemas.openxmlformats.org/officeDocument/2006/relationships/slide" Target="/ppt/slides/slide1.xml" Id="R4751a18d18e048cd" /><Relationship Type="http://schemas.openxmlformats.org/officeDocument/2006/relationships/slide" Target="/ppt/slides/slide2.xml" Id="R929d804b2426425c" /><Relationship Type="http://schemas.openxmlformats.org/officeDocument/2006/relationships/slide" Target="/ppt/slides/slide3.xml" Id="Rbdcc307c078a48a5" /><Relationship Type="http://schemas.openxmlformats.org/officeDocument/2006/relationships/slide" Target="/ppt/slides/slide4.xml" Id="R5dd7097d35a34c15" /><Relationship Type="http://schemas.openxmlformats.org/officeDocument/2006/relationships/slide" Target="/ppt/slides/slide5.xml" Id="R250a0f15aef945aa" /><Relationship Type="http://schemas.openxmlformats.org/officeDocument/2006/relationships/slide" Target="/ppt/slides/slide6.xml" Id="Rae625c5e27dd4759" /><Relationship Type="http://schemas.openxmlformats.org/officeDocument/2006/relationships/slide" Target="/ppt/slides/slide7.xml" Id="Rf3448c23e7134a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19699b61cd40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cd92a0e89e4626" /><Relationship Type="http://schemas.openxmlformats.org/officeDocument/2006/relationships/theme" Target="/ppt/slideMasters/theme/theme1.xml" Id="R0c96530e075440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cd92a0e89e46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f669997c4546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c397a1e80240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1a5fd1320746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d12fadb35c4d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162a2021e540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e5f1bacbd547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c846dedb9f42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EKJ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EKJ INVEST AS ble etablert [år] og holder til i Mjøndalen.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213 125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8 064 813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8 125 028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JENSEN KENT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Hestemyrveien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3050 Mjøndalen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913 766 687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EKJ INVEST AS</a:t>
            </a:r>
          </a:p>
        </p:txBody>
      </p:sp>
    </p:spTree>
  </p:cSld>
  <p:clrMapOvr>
    <a:masterClrMapping xmlns:a="http://schemas.openxmlformats.org/drawingml/2006/main"/>
  </p:clrMapOvr>
</p:sld>
</file>