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60224337a41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2fd98ba8e4c1e"/>
  </p:sldMasterIdLst>
  <p:sldIdLst>
    <p:sldId xmlns:r="http://schemas.openxmlformats.org/officeDocument/2006/relationships" id="256" r:id="Ra222a71f6aab43bc"/>
    <p:sldId xmlns:r="http://schemas.openxmlformats.org/officeDocument/2006/relationships" id="257" r:id="R18f32789c043446c"/>
    <p:sldId xmlns:r="http://schemas.openxmlformats.org/officeDocument/2006/relationships" id="258" r:id="R20266a0fc7664ad8"/>
    <p:sldId xmlns:r="http://schemas.openxmlformats.org/officeDocument/2006/relationships" id="259" r:id="R0609456f253543a2"/>
    <p:sldId xmlns:r="http://schemas.openxmlformats.org/officeDocument/2006/relationships" id="260" r:id="R89f55a924aa648e0"/>
    <p:sldId xmlns:r="http://schemas.openxmlformats.org/officeDocument/2006/relationships" id="261" r:id="Rc4726a2eab66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2fd98ba8e4c1e" /><Relationship Type="http://schemas.openxmlformats.org/officeDocument/2006/relationships/slide" Target="/ppt/slides/slide1.xml" Id="Ra222a71f6aab43bc" /><Relationship Type="http://schemas.openxmlformats.org/officeDocument/2006/relationships/slide" Target="/ppt/slides/slide2.xml" Id="R18f32789c043446c" /><Relationship Type="http://schemas.openxmlformats.org/officeDocument/2006/relationships/slide" Target="/ppt/slides/slide3.xml" Id="R20266a0fc7664ad8" /><Relationship Type="http://schemas.openxmlformats.org/officeDocument/2006/relationships/slide" Target="/ppt/slides/slide4.xml" Id="R0609456f253543a2" /><Relationship Type="http://schemas.openxmlformats.org/officeDocument/2006/relationships/slide" Target="/ppt/slides/slide5.xml" Id="R89f55a924aa648e0" /><Relationship Type="http://schemas.openxmlformats.org/officeDocument/2006/relationships/slide" Target="/ppt/slides/slide6.xml" Id="Rc4726a2eab66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98cabdbdd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8ce00c3aa44b9" /><Relationship Type="http://schemas.openxmlformats.org/officeDocument/2006/relationships/theme" Target="/ppt/slideMasters/theme/theme1.xml" Id="R12227e1aaa99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8ce00c3aa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9d1cc90aa4e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2e0d8cba7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52627dd334d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d8d6f8213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25606aa5f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58445949b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FRIKASA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