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517a02ee7647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af8e6f15bd4e4f"/>
  </p:sldMasterIdLst>
  <p:sldIdLst>
    <p:sldId xmlns:r="http://schemas.openxmlformats.org/officeDocument/2006/relationships" id="256" r:id="R09067a83f6094083"/>
    <p:sldId xmlns:r="http://schemas.openxmlformats.org/officeDocument/2006/relationships" id="257" r:id="R084d47a1882e40dc"/>
    <p:sldId xmlns:r="http://schemas.openxmlformats.org/officeDocument/2006/relationships" id="258" r:id="Rdf895e616f444073"/>
    <p:sldId xmlns:r="http://schemas.openxmlformats.org/officeDocument/2006/relationships" id="259" r:id="Rae493c06376746be"/>
    <p:sldId xmlns:r="http://schemas.openxmlformats.org/officeDocument/2006/relationships" id="260" r:id="Raee874ca00fd4550"/>
    <p:sldId xmlns:r="http://schemas.openxmlformats.org/officeDocument/2006/relationships" id="261" r:id="R721efe3fced844f3"/>
    <p:sldId xmlns:r="http://schemas.openxmlformats.org/officeDocument/2006/relationships" id="262" r:id="R4e483a039b3c43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af8e6f15bd4e4f" /><Relationship Type="http://schemas.openxmlformats.org/officeDocument/2006/relationships/slide" Target="/ppt/slides/slide1.xml" Id="R09067a83f6094083" /><Relationship Type="http://schemas.openxmlformats.org/officeDocument/2006/relationships/slide" Target="/ppt/slides/slide2.xml" Id="R084d47a1882e40dc" /><Relationship Type="http://schemas.openxmlformats.org/officeDocument/2006/relationships/slide" Target="/ppt/slides/slide3.xml" Id="Rdf895e616f444073" /><Relationship Type="http://schemas.openxmlformats.org/officeDocument/2006/relationships/slide" Target="/ppt/slides/slide4.xml" Id="Rae493c06376746be" /><Relationship Type="http://schemas.openxmlformats.org/officeDocument/2006/relationships/slide" Target="/ppt/slides/slide5.xml" Id="Raee874ca00fd4550" /><Relationship Type="http://schemas.openxmlformats.org/officeDocument/2006/relationships/slide" Target="/ppt/slides/slide6.xml" Id="R721efe3fced844f3" /><Relationship Type="http://schemas.openxmlformats.org/officeDocument/2006/relationships/slide" Target="/ppt/slides/slide7.xml" Id="R4e483a039b3c43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13eda809324c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c4972e9d804e6e" /><Relationship Type="http://schemas.openxmlformats.org/officeDocument/2006/relationships/theme" Target="/ppt/slideMasters/theme/theme1.xml" Id="Rd99f710e13e54a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c4972e9d804e6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99bcb333674a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8847bec9ce4e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456c50cf514c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3333cd7e8240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1c7b6bcbe45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6ae3da902940d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67c12155dc46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FRIKASA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FRIKASA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376 419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12 372 757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12 437 290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BERENTS FRIDTJOF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Skådalsveien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913 784 367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FRIKASA AS</a:t>
            </a:r>
          </a:p>
        </p:txBody>
      </p:sp>
    </p:spTree>
  </p:cSld>
  <p:clrMapOvr>
    <a:masterClrMapping xmlns:a="http://schemas.openxmlformats.org/drawingml/2006/main"/>
  </p:clrMapOvr>
</p:sld>
</file>