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3648df633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8f29f9bcc433d"/>
  </p:sldMasterIdLst>
  <p:sldIdLst>
    <p:sldId xmlns:r="http://schemas.openxmlformats.org/officeDocument/2006/relationships" id="256" r:id="R7486c3d33e084ea5"/>
    <p:sldId xmlns:r="http://schemas.openxmlformats.org/officeDocument/2006/relationships" id="257" r:id="R06feb94e82cf4e59"/>
    <p:sldId xmlns:r="http://schemas.openxmlformats.org/officeDocument/2006/relationships" id="258" r:id="Rb31b2544467140e8"/>
    <p:sldId xmlns:r="http://schemas.openxmlformats.org/officeDocument/2006/relationships" id="259" r:id="Re0a1b21be69d4d92"/>
    <p:sldId xmlns:r="http://schemas.openxmlformats.org/officeDocument/2006/relationships" id="260" r:id="Rdfb84785a6c4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8f29f9bcc433d" /><Relationship Type="http://schemas.openxmlformats.org/officeDocument/2006/relationships/slide" Target="/ppt/slides/slide1.xml" Id="R7486c3d33e084ea5" /><Relationship Type="http://schemas.openxmlformats.org/officeDocument/2006/relationships/slide" Target="/ppt/slides/slide2.xml" Id="R06feb94e82cf4e59" /><Relationship Type="http://schemas.openxmlformats.org/officeDocument/2006/relationships/slide" Target="/ppt/slides/slide3.xml" Id="Rb31b2544467140e8" /><Relationship Type="http://schemas.openxmlformats.org/officeDocument/2006/relationships/slide" Target="/ppt/slides/slide4.xml" Id="Re0a1b21be69d4d92" /><Relationship Type="http://schemas.openxmlformats.org/officeDocument/2006/relationships/slide" Target="/ppt/slides/slide5.xml" Id="Rdfb84785a6c4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06291020a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f5393adb4b17" /><Relationship Type="http://schemas.openxmlformats.org/officeDocument/2006/relationships/theme" Target="/ppt/slideMasters/theme/theme1.xml" Id="Rd29166a74142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af5393adb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f9d02326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9a3935cff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2330dfab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5c2065d7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22b128a8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