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0152df1e1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4d6aa7e6e4aea"/>
  </p:sldMasterIdLst>
  <p:sldIdLst>
    <p:sldId xmlns:r="http://schemas.openxmlformats.org/officeDocument/2006/relationships" id="256" r:id="Rb3390418674e478b"/>
    <p:sldId xmlns:r="http://schemas.openxmlformats.org/officeDocument/2006/relationships" id="257" r:id="R5e409b4c0db24bb2"/>
    <p:sldId xmlns:r="http://schemas.openxmlformats.org/officeDocument/2006/relationships" id="258" r:id="R8af5590f9be140b3"/>
    <p:sldId xmlns:r="http://schemas.openxmlformats.org/officeDocument/2006/relationships" id="259" r:id="R519a9f5a5bff4b69"/>
    <p:sldId xmlns:r="http://schemas.openxmlformats.org/officeDocument/2006/relationships" id="260" r:id="R9f521da2cd374c61"/>
    <p:sldId xmlns:r="http://schemas.openxmlformats.org/officeDocument/2006/relationships" id="261" r:id="R164e830355614384"/>
    <p:sldId xmlns:r="http://schemas.openxmlformats.org/officeDocument/2006/relationships" id="262" r:id="Rd38c733b37e040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4d6aa7e6e4aea" /><Relationship Type="http://schemas.openxmlformats.org/officeDocument/2006/relationships/slide" Target="/ppt/slides/slide1.xml" Id="Rb3390418674e478b" /><Relationship Type="http://schemas.openxmlformats.org/officeDocument/2006/relationships/slide" Target="/ppt/slides/slide2.xml" Id="R5e409b4c0db24bb2" /><Relationship Type="http://schemas.openxmlformats.org/officeDocument/2006/relationships/slide" Target="/ppt/slides/slide3.xml" Id="R8af5590f9be140b3" /><Relationship Type="http://schemas.openxmlformats.org/officeDocument/2006/relationships/slide" Target="/ppt/slides/slide4.xml" Id="R519a9f5a5bff4b69" /><Relationship Type="http://schemas.openxmlformats.org/officeDocument/2006/relationships/slide" Target="/ppt/slides/slide5.xml" Id="R9f521da2cd374c61" /><Relationship Type="http://schemas.openxmlformats.org/officeDocument/2006/relationships/slide" Target="/ppt/slides/slide6.xml" Id="R164e830355614384" /><Relationship Type="http://schemas.openxmlformats.org/officeDocument/2006/relationships/slide" Target="/ppt/slides/slide7.xml" Id="Rd38c733b37e040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3d4ed49c54a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6ddc4265543ce" /><Relationship Type="http://schemas.openxmlformats.org/officeDocument/2006/relationships/theme" Target="/ppt/slideMasters/theme/theme1.xml" Id="R43e2b6fa2630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6ddc42655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4932a90ff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33e2582f244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8a6115e88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b97b07a6d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b539fe8ff45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6097ccbbd40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67ff70a0d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