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aea0424cc24b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9298e0b99d49fa"/>
  </p:sldMasterIdLst>
  <p:sldIdLst>
    <p:sldId xmlns:r="http://schemas.openxmlformats.org/officeDocument/2006/relationships" id="256" r:id="R9a0319005c234e27"/>
    <p:sldId xmlns:r="http://schemas.openxmlformats.org/officeDocument/2006/relationships" id="257" r:id="R6464c77b7fb944b0"/>
    <p:sldId xmlns:r="http://schemas.openxmlformats.org/officeDocument/2006/relationships" id="258" r:id="R275d1c0707674c8e"/>
    <p:sldId xmlns:r="http://schemas.openxmlformats.org/officeDocument/2006/relationships" id="259" r:id="Rf8e44013db814380"/>
    <p:sldId xmlns:r="http://schemas.openxmlformats.org/officeDocument/2006/relationships" id="260" r:id="R4e47eff2d33140f1"/>
    <p:sldId xmlns:r="http://schemas.openxmlformats.org/officeDocument/2006/relationships" id="261" r:id="Rdd641d7ea2fd4a57"/>
    <p:sldId xmlns:r="http://schemas.openxmlformats.org/officeDocument/2006/relationships" id="262" r:id="Ra1fa5b838a564f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9298e0b99d49fa" /><Relationship Type="http://schemas.openxmlformats.org/officeDocument/2006/relationships/slide" Target="/ppt/slides/slide1.xml" Id="R9a0319005c234e27" /><Relationship Type="http://schemas.openxmlformats.org/officeDocument/2006/relationships/slide" Target="/ppt/slides/slide2.xml" Id="R6464c77b7fb944b0" /><Relationship Type="http://schemas.openxmlformats.org/officeDocument/2006/relationships/slide" Target="/ppt/slides/slide3.xml" Id="R275d1c0707674c8e" /><Relationship Type="http://schemas.openxmlformats.org/officeDocument/2006/relationships/slide" Target="/ppt/slides/slide4.xml" Id="Rf8e44013db814380" /><Relationship Type="http://schemas.openxmlformats.org/officeDocument/2006/relationships/slide" Target="/ppt/slides/slide5.xml" Id="R4e47eff2d33140f1" /><Relationship Type="http://schemas.openxmlformats.org/officeDocument/2006/relationships/slide" Target="/ppt/slides/slide6.xml" Id="Rdd641d7ea2fd4a57" /><Relationship Type="http://schemas.openxmlformats.org/officeDocument/2006/relationships/slide" Target="/ppt/slides/slide7.xml" Id="Ra1fa5b838a564f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7ae0a37eb146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917fc54784735" /><Relationship Type="http://schemas.openxmlformats.org/officeDocument/2006/relationships/theme" Target="/ppt/slideMasters/theme/theme1.xml" Id="Rf8273b34e1f442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9917fc547847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8231cbcbd4a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8565564ef4e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1421f65ae4b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fc5f4d4524b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a535545ae48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4b1b0651346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631edf7c74f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NIMLAS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NIMLAS NORWAY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65 125 288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−17 937 926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37 995 915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805 146 233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2 270 681 793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NIMLAS NORWAY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Kjellstadveien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3402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913 951 069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