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e6af866b8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05d9854d34a72"/>
  </p:sldMasterIdLst>
  <p:sldIdLst>
    <p:sldId xmlns:r="http://schemas.openxmlformats.org/officeDocument/2006/relationships" id="256" r:id="R8da85cd5fa254cde"/>
    <p:sldId xmlns:r="http://schemas.openxmlformats.org/officeDocument/2006/relationships" id="257" r:id="Rb398d4abfd0b4358"/>
    <p:sldId xmlns:r="http://schemas.openxmlformats.org/officeDocument/2006/relationships" id="258" r:id="Rc1da0ca96dc643f5"/>
    <p:sldId xmlns:r="http://schemas.openxmlformats.org/officeDocument/2006/relationships" id="259" r:id="R3ba8130c68f64099"/>
    <p:sldId xmlns:r="http://schemas.openxmlformats.org/officeDocument/2006/relationships" id="260" r:id="Rf985aa59a2ef43ec"/>
    <p:sldId xmlns:r="http://schemas.openxmlformats.org/officeDocument/2006/relationships" id="261" r:id="Rf61485cc0bef45b5"/>
    <p:sldId xmlns:r="http://schemas.openxmlformats.org/officeDocument/2006/relationships" id="262" r:id="R31266c82961c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05d9854d34a72" /><Relationship Type="http://schemas.openxmlformats.org/officeDocument/2006/relationships/slide" Target="/ppt/slides/slide1.xml" Id="R8da85cd5fa254cde" /><Relationship Type="http://schemas.openxmlformats.org/officeDocument/2006/relationships/slide" Target="/ppt/slides/slide2.xml" Id="Rb398d4abfd0b4358" /><Relationship Type="http://schemas.openxmlformats.org/officeDocument/2006/relationships/slide" Target="/ppt/slides/slide3.xml" Id="Rc1da0ca96dc643f5" /><Relationship Type="http://schemas.openxmlformats.org/officeDocument/2006/relationships/slide" Target="/ppt/slides/slide4.xml" Id="R3ba8130c68f64099" /><Relationship Type="http://schemas.openxmlformats.org/officeDocument/2006/relationships/slide" Target="/ppt/slides/slide5.xml" Id="Rf985aa59a2ef43ec" /><Relationship Type="http://schemas.openxmlformats.org/officeDocument/2006/relationships/slide" Target="/ppt/slides/slide6.xml" Id="Rf61485cc0bef45b5" /><Relationship Type="http://schemas.openxmlformats.org/officeDocument/2006/relationships/slide" Target="/ppt/slides/slide7.xml" Id="R31266c82961c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41a5a0ce1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01ffb51474f1f" /><Relationship Type="http://schemas.openxmlformats.org/officeDocument/2006/relationships/theme" Target="/ppt/slideMasters/theme/theme1.xml" Id="Rd50e89e1150c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01ffb5147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f523e199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983430be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8dcc6bde24f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ec8c7ab5d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334bb1b00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989b639c948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487b994cb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RE-VISJON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24 723 934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6 288 772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5 099 372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15 356 475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III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BECK DYPEDAHL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SUNDT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913 998 081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RE-VISJON AS</a:t>
            </a:r>
          </a:p>
        </p:txBody>
      </p:sp>
    </p:spTree>
  </p:cSld>
  <p:clrMapOvr>
    <a:masterClrMapping xmlns:a="http://schemas.openxmlformats.org/drawingml/2006/main"/>
  </p:clrMapOvr>
</p:sld>
</file>