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52d6eccf5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b696cffa6480f"/>
  </p:sldMasterIdLst>
  <p:sldIdLst>
    <p:sldId xmlns:r="http://schemas.openxmlformats.org/officeDocument/2006/relationships" id="256" r:id="Rdb61513012a7436a"/>
    <p:sldId xmlns:r="http://schemas.openxmlformats.org/officeDocument/2006/relationships" id="257" r:id="R1c90adcd23a54504"/>
    <p:sldId xmlns:r="http://schemas.openxmlformats.org/officeDocument/2006/relationships" id="258" r:id="Rbb03339247574b0e"/>
    <p:sldId xmlns:r="http://schemas.openxmlformats.org/officeDocument/2006/relationships" id="259" r:id="Rbfb223717d624d45"/>
    <p:sldId xmlns:r="http://schemas.openxmlformats.org/officeDocument/2006/relationships" id="260" r:id="Rb5b952759aa74f97"/>
    <p:sldId xmlns:r="http://schemas.openxmlformats.org/officeDocument/2006/relationships" id="261" r:id="R87a39defbf6646b1"/>
    <p:sldId xmlns:r="http://schemas.openxmlformats.org/officeDocument/2006/relationships" id="262" r:id="Rede44511cbfd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b696cffa6480f" /><Relationship Type="http://schemas.openxmlformats.org/officeDocument/2006/relationships/slide" Target="/ppt/slides/slide1.xml" Id="Rdb61513012a7436a" /><Relationship Type="http://schemas.openxmlformats.org/officeDocument/2006/relationships/slide" Target="/ppt/slides/slide2.xml" Id="R1c90adcd23a54504" /><Relationship Type="http://schemas.openxmlformats.org/officeDocument/2006/relationships/slide" Target="/ppt/slides/slide3.xml" Id="Rbb03339247574b0e" /><Relationship Type="http://schemas.openxmlformats.org/officeDocument/2006/relationships/slide" Target="/ppt/slides/slide4.xml" Id="Rbfb223717d624d45" /><Relationship Type="http://schemas.openxmlformats.org/officeDocument/2006/relationships/slide" Target="/ppt/slides/slide5.xml" Id="Rb5b952759aa74f97" /><Relationship Type="http://schemas.openxmlformats.org/officeDocument/2006/relationships/slide" Target="/ppt/slides/slide6.xml" Id="R87a39defbf6646b1" /><Relationship Type="http://schemas.openxmlformats.org/officeDocument/2006/relationships/slide" Target="/ppt/slides/slide7.xml" Id="Rede44511cbfd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ead71d218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2246ff3a947dd" /><Relationship Type="http://schemas.openxmlformats.org/officeDocument/2006/relationships/theme" Target="/ppt/slideMasters/theme/theme1.xml" Id="R27da1b2b168a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2246ff3a9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0193bdd82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758703fa3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05f24607f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594888dc3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3cf4309d1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1151a209442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80cd4f3e4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13 908 187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60 106 769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60 517 056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PETTER BOIS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Bois Andreassen, Skonnerten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