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dbc8e0cf9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890888161c4a31"/>
  </p:sldMasterIdLst>
  <p:sldIdLst>
    <p:sldId xmlns:r="http://schemas.openxmlformats.org/officeDocument/2006/relationships" id="256" r:id="Rf5f11f48852a43c6"/>
    <p:sldId xmlns:r="http://schemas.openxmlformats.org/officeDocument/2006/relationships" id="257" r:id="R0405a5949ebf4f07"/>
    <p:sldId xmlns:r="http://schemas.openxmlformats.org/officeDocument/2006/relationships" id="258" r:id="Rb26f0cece69c4ef2"/>
    <p:sldId xmlns:r="http://schemas.openxmlformats.org/officeDocument/2006/relationships" id="259" r:id="Rd8e1283b3e514a26"/>
    <p:sldId xmlns:r="http://schemas.openxmlformats.org/officeDocument/2006/relationships" id="260" r:id="Rcd4360fd706840fd"/>
    <p:sldId xmlns:r="http://schemas.openxmlformats.org/officeDocument/2006/relationships" id="261" r:id="R961e3762747b4547"/>
    <p:sldId xmlns:r="http://schemas.openxmlformats.org/officeDocument/2006/relationships" id="262" r:id="R749842227786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90888161c4a31" /><Relationship Type="http://schemas.openxmlformats.org/officeDocument/2006/relationships/slide" Target="/ppt/slides/slide1.xml" Id="Rf5f11f48852a43c6" /><Relationship Type="http://schemas.openxmlformats.org/officeDocument/2006/relationships/slide" Target="/ppt/slides/slide2.xml" Id="R0405a5949ebf4f07" /><Relationship Type="http://schemas.openxmlformats.org/officeDocument/2006/relationships/slide" Target="/ppt/slides/slide3.xml" Id="Rb26f0cece69c4ef2" /><Relationship Type="http://schemas.openxmlformats.org/officeDocument/2006/relationships/slide" Target="/ppt/slides/slide4.xml" Id="Rd8e1283b3e514a26" /><Relationship Type="http://schemas.openxmlformats.org/officeDocument/2006/relationships/slide" Target="/ppt/slides/slide5.xml" Id="Rcd4360fd706840fd" /><Relationship Type="http://schemas.openxmlformats.org/officeDocument/2006/relationships/slide" Target="/ppt/slides/slide6.xml" Id="R961e3762747b4547" /><Relationship Type="http://schemas.openxmlformats.org/officeDocument/2006/relationships/slide" Target="/ppt/slides/slide7.xml" Id="R749842227786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2b55a1296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d775540094e22" /><Relationship Type="http://schemas.openxmlformats.org/officeDocument/2006/relationships/theme" Target="/ppt/slideMasters/theme/theme1.xml" Id="Rf78cbef0b859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d77554009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530cf1f4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3de69028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6ff22b52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7287eb9f4e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c25532470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03276eb742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672b6c143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