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c843dd444c4a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8f93e9cc334d98"/>
  </p:sldMasterIdLst>
  <p:sldIdLst>
    <p:sldId xmlns:r="http://schemas.openxmlformats.org/officeDocument/2006/relationships" id="256" r:id="R08150d43c4c04639"/>
    <p:sldId xmlns:r="http://schemas.openxmlformats.org/officeDocument/2006/relationships" id="257" r:id="Rc7edf9c3cc8142a4"/>
    <p:sldId xmlns:r="http://schemas.openxmlformats.org/officeDocument/2006/relationships" id="258" r:id="Rbc3069b2823642ca"/>
    <p:sldId xmlns:r="http://schemas.openxmlformats.org/officeDocument/2006/relationships" id="259" r:id="R84cd0717f434415e"/>
    <p:sldId xmlns:r="http://schemas.openxmlformats.org/officeDocument/2006/relationships" id="260" r:id="R8f0dc05fe5104707"/>
    <p:sldId xmlns:r="http://schemas.openxmlformats.org/officeDocument/2006/relationships" id="261" r:id="R1e71a59bdf854fb6"/>
    <p:sldId xmlns:r="http://schemas.openxmlformats.org/officeDocument/2006/relationships" id="262" r:id="R9e300d49934849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8f93e9cc334d98" /><Relationship Type="http://schemas.openxmlformats.org/officeDocument/2006/relationships/slide" Target="/ppt/slides/slide1.xml" Id="R08150d43c4c04639" /><Relationship Type="http://schemas.openxmlformats.org/officeDocument/2006/relationships/slide" Target="/ppt/slides/slide2.xml" Id="Rc7edf9c3cc8142a4" /><Relationship Type="http://schemas.openxmlformats.org/officeDocument/2006/relationships/slide" Target="/ppt/slides/slide3.xml" Id="Rbc3069b2823642ca" /><Relationship Type="http://schemas.openxmlformats.org/officeDocument/2006/relationships/slide" Target="/ppt/slides/slide4.xml" Id="R84cd0717f434415e" /><Relationship Type="http://schemas.openxmlformats.org/officeDocument/2006/relationships/slide" Target="/ppt/slides/slide5.xml" Id="R8f0dc05fe5104707" /><Relationship Type="http://schemas.openxmlformats.org/officeDocument/2006/relationships/slide" Target="/ppt/slides/slide6.xml" Id="R1e71a59bdf854fb6" /><Relationship Type="http://schemas.openxmlformats.org/officeDocument/2006/relationships/slide" Target="/ppt/slides/slide7.xml" Id="R9e300d49934849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0c5991c4a41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9ce499990464b" /><Relationship Type="http://schemas.openxmlformats.org/officeDocument/2006/relationships/theme" Target="/ppt/slideMasters/theme/theme1.xml" Id="R14b2dd2d78e341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79ce49999046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0c9a7617e44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5078fd3be40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22a04258f41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87c22d3454b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77ac5dcfb47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fad5fe07341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76cfbbbd245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ANKER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 INVEST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1 303 839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LAURA SANDERSEN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ANKER SANDERSEN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Kråkstadveien 139A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914 092 310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INVEST AS</a:t>
            </a:r>
          </a:p>
        </p:txBody>
      </p:sp>
    </p:spTree>
  </p:cSld>
  <p:clrMapOvr>
    <a:masterClrMapping xmlns:a="http://schemas.openxmlformats.org/drawingml/2006/main"/>
  </p:clrMapOvr>
</p:sld>
</file>