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2e5db4cc149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307f042f54b6b"/>
  </p:sldMasterIdLst>
  <p:sldIdLst>
    <p:sldId xmlns:r="http://schemas.openxmlformats.org/officeDocument/2006/relationships" id="256" r:id="R94ace90266b54dde"/>
    <p:sldId xmlns:r="http://schemas.openxmlformats.org/officeDocument/2006/relationships" id="257" r:id="R3eda950f80ce4fc8"/>
    <p:sldId xmlns:r="http://schemas.openxmlformats.org/officeDocument/2006/relationships" id="258" r:id="R01dddba19ad04159"/>
    <p:sldId xmlns:r="http://schemas.openxmlformats.org/officeDocument/2006/relationships" id="259" r:id="R6567b70f03444df5"/>
    <p:sldId xmlns:r="http://schemas.openxmlformats.org/officeDocument/2006/relationships" id="260" r:id="Rec9c2f7b366c4a96"/>
    <p:sldId xmlns:r="http://schemas.openxmlformats.org/officeDocument/2006/relationships" id="261" r:id="Rc301345718614b26"/>
    <p:sldId xmlns:r="http://schemas.openxmlformats.org/officeDocument/2006/relationships" id="262" r:id="R0c38a6312e00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307f042f54b6b" /><Relationship Type="http://schemas.openxmlformats.org/officeDocument/2006/relationships/slide" Target="/ppt/slides/slide1.xml" Id="R94ace90266b54dde" /><Relationship Type="http://schemas.openxmlformats.org/officeDocument/2006/relationships/slide" Target="/ppt/slides/slide2.xml" Id="R3eda950f80ce4fc8" /><Relationship Type="http://schemas.openxmlformats.org/officeDocument/2006/relationships/slide" Target="/ppt/slides/slide3.xml" Id="R01dddba19ad04159" /><Relationship Type="http://schemas.openxmlformats.org/officeDocument/2006/relationships/slide" Target="/ppt/slides/slide4.xml" Id="R6567b70f03444df5" /><Relationship Type="http://schemas.openxmlformats.org/officeDocument/2006/relationships/slide" Target="/ppt/slides/slide5.xml" Id="Rec9c2f7b366c4a96" /><Relationship Type="http://schemas.openxmlformats.org/officeDocument/2006/relationships/slide" Target="/ppt/slides/slide6.xml" Id="Rc301345718614b26" /><Relationship Type="http://schemas.openxmlformats.org/officeDocument/2006/relationships/slide" Target="/ppt/slides/slide7.xml" Id="R0c38a6312e00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093138f64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579c56e3d438e" /><Relationship Type="http://schemas.openxmlformats.org/officeDocument/2006/relationships/theme" Target="/ppt/slideMasters/theme/theme1.xml" Id="R89d370b1aeb7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579c56e3d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badb4300c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63933f040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46ef460e9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4be44a630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8d14bece7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4c987ebc5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59c76a54c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WBL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KENT-ANDRÉ WENES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DAHL LØFTAMO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IVERSEN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ANDRE AUNE STRANDEN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BAKKEN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kent@wbl.no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