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ee5b8be69e4d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81319db59418a"/>
  </p:sldMasterIdLst>
  <p:sldIdLst>
    <p:sldId xmlns:r="http://schemas.openxmlformats.org/officeDocument/2006/relationships" id="256" r:id="R1604c4fa176a4df8"/>
    <p:sldId xmlns:r="http://schemas.openxmlformats.org/officeDocument/2006/relationships" id="257" r:id="Reb6a533135fc4b3f"/>
    <p:sldId xmlns:r="http://schemas.openxmlformats.org/officeDocument/2006/relationships" id="258" r:id="Rab2826b6563f41d4"/>
    <p:sldId xmlns:r="http://schemas.openxmlformats.org/officeDocument/2006/relationships" id="259" r:id="Race1f60766ce4a4a"/>
    <p:sldId xmlns:r="http://schemas.openxmlformats.org/officeDocument/2006/relationships" id="260" r:id="Re13899bbd7e64c7f"/>
    <p:sldId xmlns:r="http://schemas.openxmlformats.org/officeDocument/2006/relationships" id="261" r:id="R232b99a706f748c8"/>
    <p:sldId xmlns:r="http://schemas.openxmlformats.org/officeDocument/2006/relationships" id="262" r:id="R82fd039f643c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81319db59418a" /><Relationship Type="http://schemas.openxmlformats.org/officeDocument/2006/relationships/slide" Target="/ppt/slides/slide1.xml" Id="R1604c4fa176a4df8" /><Relationship Type="http://schemas.openxmlformats.org/officeDocument/2006/relationships/slide" Target="/ppt/slides/slide2.xml" Id="Reb6a533135fc4b3f" /><Relationship Type="http://schemas.openxmlformats.org/officeDocument/2006/relationships/slide" Target="/ppt/slides/slide3.xml" Id="Rab2826b6563f41d4" /><Relationship Type="http://schemas.openxmlformats.org/officeDocument/2006/relationships/slide" Target="/ppt/slides/slide4.xml" Id="Race1f60766ce4a4a" /><Relationship Type="http://schemas.openxmlformats.org/officeDocument/2006/relationships/slide" Target="/ppt/slides/slide5.xml" Id="Re13899bbd7e64c7f" /><Relationship Type="http://schemas.openxmlformats.org/officeDocument/2006/relationships/slide" Target="/ppt/slides/slide6.xml" Id="R232b99a706f748c8" /><Relationship Type="http://schemas.openxmlformats.org/officeDocument/2006/relationships/slide" Target="/ppt/slides/slide7.xml" Id="R82fd039f643c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e0d94b11f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7e80bf1d4a1c" /><Relationship Type="http://schemas.openxmlformats.org/officeDocument/2006/relationships/theme" Target="/ppt/slideMasters/theme/theme1.xml" Id="R2db27591aa6b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47e80bf1d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aaddd470c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cb0f78bbf40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76b5ad2f5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6875bbcd84d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f06490825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87c82bf6f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d6d8083c8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RISHAUG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RISHAUG ENTERPRISES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−319 569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15 471 570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16 381 196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18 734 320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Rishaug, Ekebergveien 254D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www.ultraskin.no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914 127 017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