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c0711ed36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12f5fe7434844"/>
  </p:sldMasterIdLst>
  <p:sldIdLst>
    <p:sldId xmlns:r="http://schemas.openxmlformats.org/officeDocument/2006/relationships" id="256" r:id="Ra72b5323c16440a9"/>
    <p:sldId xmlns:r="http://schemas.openxmlformats.org/officeDocument/2006/relationships" id="257" r:id="R8f23623b1135427d"/>
    <p:sldId xmlns:r="http://schemas.openxmlformats.org/officeDocument/2006/relationships" id="258" r:id="Rb21c3c5e0a824817"/>
    <p:sldId xmlns:r="http://schemas.openxmlformats.org/officeDocument/2006/relationships" id="259" r:id="R861a28de03554dab"/>
    <p:sldId xmlns:r="http://schemas.openxmlformats.org/officeDocument/2006/relationships" id="260" r:id="Rc0287da84f304715"/>
    <p:sldId xmlns:r="http://schemas.openxmlformats.org/officeDocument/2006/relationships" id="261" r:id="R8ba1134479084ce2"/>
    <p:sldId xmlns:r="http://schemas.openxmlformats.org/officeDocument/2006/relationships" id="262" r:id="Rce96121c24d6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12f5fe7434844" /><Relationship Type="http://schemas.openxmlformats.org/officeDocument/2006/relationships/slide" Target="/ppt/slides/slide1.xml" Id="Ra72b5323c16440a9" /><Relationship Type="http://schemas.openxmlformats.org/officeDocument/2006/relationships/slide" Target="/ppt/slides/slide2.xml" Id="R8f23623b1135427d" /><Relationship Type="http://schemas.openxmlformats.org/officeDocument/2006/relationships/slide" Target="/ppt/slides/slide3.xml" Id="Rb21c3c5e0a824817" /><Relationship Type="http://schemas.openxmlformats.org/officeDocument/2006/relationships/slide" Target="/ppt/slides/slide4.xml" Id="R861a28de03554dab" /><Relationship Type="http://schemas.openxmlformats.org/officeDocument/2006/relationships/slide" Target="/ppt/slides/slide5.xml" Id="Rc0287da84f304715" /><Relationship Type="http://schemas.openxmlformats.org/officeDocument/2006/relationships/slide" Target="/ppt/slides/slide6.xml" Id="R8ba1134479084ce2" /><Relationship Type="http://schemas.openxmlformats.org/officeDocument/2006/relationships/slide" Target="/ppt/slides/slide7.xml" Id="Rce96121c24d6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179c19225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e18db5494496" /><Relationship Type="http://schemas.openxmlformats.org/officeDocument/2006/relationships/theme" Target="/ppt/slideMasters/theme/theme1.xml" Id="Rae29621de760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7e18db549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547c22d6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6f38a69f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f83198083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31a9c2530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ffa578026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671c9468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4a5f1868a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26 812 117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kjetve@gmail.com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