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bfbd3559d949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a08b653bb94fe0"/>
  </p:sldMasterIdLst>
  <p:sldIdLst>
    <p:sldId xmlns:r="http://schemas.openxmlformats.org/officeDocument/2006/relationships" id="256" r:id="R23c0379599cf4327"/>
    <p:sldId xmlns:r="http://schemas.openxmlformats.org/officeDocument/2006/relationships" id="257" r:id="R2c4c168115244a30"/>
    <p:sldId xmlns:r="http://schemas.openxmlformats.org/officeDocument/2006/relationships" id="258" r:id="R63b3810cef384bbe"/>
    <p:sldId xmlns:r="http://schemas.openxmlformats.org/officeDocument/2006/relationships" id="259" r:id="Rbd36aaa138bf4a5c"/>
    <p:sldId xmlns:r="http://schemas.openxmlformats.org/officeDocument/2006/relationships" id="260" r:id="R5bfd68917c004396"/>
    <p:sldId xmlns:r="http://schemas.openxmlformats.org/officeDocument/2006/relationships" id="261" r:id="R33d4199484c9400c"/>
    <p:sldId xmlns:r="http://schemas.openxmlformats.org/officeDocument/2006/relationships" id="262" r:id="R24f48198424947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08b653bb94fe0" /><Relationship Type="http://schemas.openxmlformats.org/officeDocument/2006/relationships/slide" Target="/ppt/slides/slide1.xml" Id="R23c0379599cf4327" /><Relationship Type="http://schemas.openxmlformats.org/officeDocument/2006/relationships/slide" Target="/ppt/slides/slide2.xml" Id="R2c4c168115244a30" /><Relationship Type="http://schemas.openxmlformats.org/officeDocument/2006/relationships/slide" Target="/ppt/slides/slide3.xml" Id="R63b3810cef384bbe" /><Relationship Type="http://schemas.openxmlformats.org/officeDocument/2006/relationships/slide" Target="/ppt/slides/slide4.xml" Id="Rbd36aaa138bf4a5c" /><Relationship Type="http://schemas.openxmlformats.org/officeDocument/2006/relationships/slide" Target="/ppt/slides/slide5.xml" Id="R5bfd68917c004396" /><Relationship Type="http://schemas.openxmlformats.org/officeDocument/2006/relationships/slide" Target="/ppt/slides/slide6.xml" Id="R33d4199484c9400c" /><Relationship Type="http://schemas.openxmlformats.org/officeDocument/2006/relationships/slide" Target="/ppt/slides/slide7.xml" Id="R24f48198424947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552e5c4b041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5b95f70c84e95" /><Relationship Type="http://schemas.openxmlformats.org/officeDocument/2006/relationships/theme" Target="/ppt/slideMasters/theme/theme1.xml" Id="R575f80b8dca049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05b95f70c84e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86f2bdf4046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4285c076c4c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00dcc9bc844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6555248ea42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66d65521146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8578e402c43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b3950d22b42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NØSTVET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NØSTVET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3 224 852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16 059 551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16 086 874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TAKLA MADS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Mads Takla, Veidemannsveien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914 156 467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