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f760e561f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8a6728ba014a5e"/>
  </p:sldMasterIdLst>
  <p:sldIdLst>
    <p:sldId xmlns:r="http://schemas.openxmlformats.org/officeDocument/2006/relationships" id="256" r:id="Rd946961d650c48fd"/>
    <p:sldId xmlns:r="http://schemas.openxmlformats.org/officeDocument/2006/relationships" id="257" r:id="R787d544899fe4a4e"/>
    <p:sldId xmlns:r="http://schemas.openxmlformats.org/officeDocument/2006/relationships" id="258" r:id="R43862ba44d5c4103"/>
    <p:sldId xmlns:r="http://schemas.openxmlformats.org/officeDocument/2006/relationships" id="259" r:id="R0e3542e447354d8f"/>
    <p:sldId xmlns:r="http://schemas.openxmlformats.org/officeDocument/2006/relationships" id="260" r:id="Rf276ec86d16a4683"/>
    <p:sldId xmlns:r="http://schemas.openxmlformats.org/officeDocument/2006/relationships" id="261" r:id="Rfdd14ead0ed74cc5"/>
    <p:sldId xmlns:r="http://schemas.openxmlformats.org/officeDocument/2006/relationships" id="262" r:id="Raaf1112754384c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a6728ba014a5e" /><Relationship Type="http://schemas.openxmlformats.org/officeDocument/2006/relationships/slide" Target="/ppt/slides/slide1.xml" Id="Rd946961d650c48fd" /><Relationship Type="http://schemas.openxmlformats.org/officeDocument/2006/relationships/slide" Target="/ppt/slides/slide2.xml" Id="R787d544899fe4a4e" /><Relationship Type="http://schemas.openxmlformats.org/officeDocument/2006/relationships/slide" Target="/ppt/slides/slide3.xml" Id="R43862ba44d5c4103" /><Relationship Type="http://schemas.openxmlformats.org/officeDocument/2006/relationships/slide" Target="/ppt/slides/slide4.xml" Id="R0e3542e447354d8f" /><Relationship Type="http://schemas.openxmlformats.org/officeDocument/2006/relationships/slide" Target="/ppt/slides/slide5.xml" Id="Rf276ec86d16a4683" /><Relationship Type="http://schemas.openxmlformats.org/officeDocument/2006/relationships/slide" Target="/ppt/slides/slide6.xml" Id="Rfdd14ead0ed74cc5" /><Relationship Type="http://schemas.openxmlformats.org/officeDocument/2006/relationships/slide" Target="/ppt/slides/slide7.xml" Id="Raaf1112754384c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a4e4f31b5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0792496e646f3" /><Relationship Type="http://schemas.openxmlformats.org/officeDocument/2006/relationships/theme" Target="/ppt/slideMasters/theme/theme1.xml" Id="Rd599bdcd50434b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0792496e6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d5d9c06ee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fb277514841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9e3025a82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ff863305e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e5644c9884c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aaa74d15146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b762697f2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RATIONALIS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RATIONALIS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925 934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15 162 124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15 223 948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Hemmestveitbakken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40 31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peder@rationalis.no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914 194 407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