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0eb71d6b4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11ba2a8524334"/>
  </p:sldMasterIdLst>
  <p:sldIdLst>
    <p:sldId xmlns:r="http://schemas.openxmlformats.org/officeDocument/2006/relationships" id="256" r:id="Rb805140ea65149aa"/>
    <p:sldId xmlns:r="http://schemas.openxmlformats.org/officeDocument/2006/relationships" id="257" r:id="R4986580318894c2e"/>
    <p:sldId xmlns:r="http://schemas.openxmlformats.org/officeDocument/2006/relationships" id="258" r:id="R4cfe7bdf20644e2b"/>
    <p:sldId xmlns:r="http://schemas.openxmlformats.org/officeDocument/2006/relationships" id="259" r:id="Red80d1b514844a64"/>
    <p:sldId xmlns:r="http://schemas.openxmlformats.org/officeDocument/2006/relationships" id="260" r:id="R1164bf80270f47ab"/>
    <p:sldId xmlns:r="http://schemas.openxmlformats.org/officeDocument/2006/relationships" id="261" r:id="R33f95ed674f9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11ba2a8524334" /><Relationship Type="http://schemas.openxmlformats.org/officeDocument/2006/relationships/slide" Target="/ppt/slides/slide1.xml" Id="Rb805140ea65149aa" /><Relationship Type="http://schemas.openxmlformats.org/officeDocument/2006/relationships/slide" Target="/ppt/slides/slide2.xml" Id="R4986580318894c2e" /><Relationship Type="http://schemas.openxmlformats.org/officeDocument/2006/relationships/slide" Target="/ppt/slides/slide3.xml" Id="R4cfe7bdf20644e2b" /><Relationship Type="http://schemas.openxmlformats.org/officeDocument/2006/relationships/slide" Target="/ppt/slides/slide4.xml" Id="Red80d1b514844a64" /><Relationship Type="http://schemas.openxmlformats.org/officeDocument/2006/relationships/slide" Target="/ppt/slides/slide5.xml" Id="R1164bf80270f47ab" /><Relationship Type="http://schemas.openxmlformats.org/officeDocument/2006/relationships/slide" Target="/ppt/slides/slide6.xml" Id="R33f95ed674f9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402b31719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af0f032943d0" /><Relationship Type="http://schemas.openxmlformats.org/officeDocument/2006/relationships/theme" Target="/ppt/slideMasters/theme/theme1.xml" Id="R511e89aa76b6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caf0f032943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9fd4a4083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971befca0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d9acd8a7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887086fa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988097372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14f8ec7c6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