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1a3432636842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41063e68d24ed1"/>
  </p:sldMasterIdLst>
  <p:sldIdLst>
    <p:sldId xmlns:r="http://schemas.openxmlformats.org/officeDocument/2006/relationships" id="256" r:id="R28fef9319b4541c7"/>
    <p:sldId xmlns:r="http://schemas.openxmlformats.org/officeDocument/2006/relationships" id="257" r:id="R044a8c90031c43dd"/>
    <p:sldId xmlns:r="http://schemas.openxmlformats.org/officeDocument/2006/relationships" id="258" r:id="R024fdc324bc2415b"/>
    <p:sldId xmlns:r="http://schemas.openxmlformats.org/officeDocument/2006/relationships" id="259" r:id="Rf30fd6321e384f39"/>
    <p:sldId xmlns:r="http://schemas.openxmlformats.org/officeDocument/2006/relationships" id="260" r:id="R5ac7471f60824b93"/>
    <p:sldId xmlns:r="http://schemas.openxmlformats.org/officeDocument/2006/relationships" id="261" r:id="R98ec1aa298704219"/>
    <p:sldId xmlns:r="http://schemas.openxmlformats.org/officeDocument/2006/relationships" id="262" r:id="R1205c83cdded41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41063e68d24ed1" /><Relationship Type="http://schemas.openxmlformats.org/officeDocument/2006/relationships/slide" Target="/ppt/slides/slide1.xml" Id="R28fef9319b4541c7" /><Relationship Type="http://schemas.openxmlformats.org/officeDocument/2006/relationships/slide" Target="/ppt/slides/slide2.xml" Id="R044a8c90031c43dd" /><Relationship Type="http://schemas.openxmlformats.org/officeDocument/2006/relationships/slide" Target="/ppt/slides/slide3.xml" Id="R024fdc324bc2415b" /><Relationship Type="http://schemas.openxmlformats.org/officeDocument/2006/relationships/slide" Target="/ppt/slides/slide4.xml" Id="Rf30fd6321e384f39" /><Relationship Type="http://schemas.openxmlformats.org/officeDocument/2006/relationships/slide" Target="/ppt/slides/slide5.xml" Id="R5ac7471f60824b93" /><Relationship Type="http://schemas.openxmlformats.org/officeDocument/2006/relationships/slide" Target="/ppt/slides/slide6.xml" Id="R98ec1aa298704219" /><Relationship Type="http://schemas.openxmlformats.org/officeDocument/2006/relationships/slide" Target="/ppt/slides/slide7.xml" Id="R1205c83cdded41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f0c1b9461642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e5f7aa686465a" /><Relationship Type="http://schemas.openxmlformats.org/officeDocument/2006/relationships/theme" Target="/ppt/slideMasters/theme/theme1.xml" Id="R438be60e608e49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ce5f7aa68646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3370d7a6f44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1b2ea28ba47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8dbb19b4049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594fe789e4b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30fe104ef45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99feab8ed4c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82a55330c4a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STALL CBL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STALL CBL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17 546 307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51 299 206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53 858 795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LORENTZEN CAROLINE 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Eilins vei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914 205 379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