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3964f284ac43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62a2d583164f45"/>
  </p:sldMasterIdLst>
  <p:sldIdLst>
    <p:sldId xmlns:r="http://schemas.openxmlformats.org/officeDocument/2006/relationships" id="256" r:id="R3a0a6ef2c8de43e0"/>
    <p:sldId xmlns:r="http://schemas.openxmlformats.org/officeDocument/2006/relationships" id="257" r:id="R9cee2f4ce5094194"/>
    <p:sldId xmlns:r="http://schemas.openxmlformats.org/officeDocument/2006/relationships" id="258" r:id="R07af27558d484e14"/>
    <p:sldId xmlns:r="http://schemas.openxmlformats.org/officeDocument/2006/relationships" id="259" r:id="R04a19bfb40f94bb7"/>
    <p:sldId xmlns:r="http://schemas.openxmlformats.org/officeDocument/2006/relationships" id="260" r:id="R0dec27d7c375420e"/>
    <p:sldId xmlns:r="http://schemas.openxmlformats.org/officeDocument/2006/relationships" id="261" r:id="Ra76fbfac1bc944c0"/>
    <p:sldId xmlns:r="http://schemas.openxmlformats.org/officeDocument/2006/relationships" id="262" r:id="Rcde2c474f89b4d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2a2d583164f45" /><Relationship Type="http://schemas.openxmlformats.org/officeDocument/2006/relationships/slide" Target="/ppt/slides/slide1.xml" Id="R3a0a6ef2c8de43e0" /><Relationship Type="http://schemas.openxmlformats.org/officeDocument/2006/relationships/slide" Target="/ppt/slides/slide2.xml" Id="R9cee2f4ce5094194" /><Relationship Type="http://schemas.openxmlformats.org/officeDocument/2006/relationships/slide" Target="/ppt/slides/slide3.xml" Id="R07af27558d484e14" /><Relationship Type="http://schemas.openxmlformats.org/officeDocument/2006/relationships/slide" Target="/ppt/slides/slide4.xml" Id="R04a19bfb40f94bb7" /><Relationship Type="http://schemas.openxmlformats.org/officeDocument/2006/relationships/slide" Target="/ppt/slides/slide5.xml" Id="R0dec27d7c375420e" /><Relationship Type="http://schemas.openxmlformats.org/officeDocument/2006/relationships/slide" Target="/ppt/slides/slide6.xml" Id="Ra76fbfac1bc944c0" /><Relationship Type="http://schemas.openxmlformats.org/officeDocument/2006/relationships/slide" Target="/ppt/slides/slide7.xml" Id="Rcde2c474f89b4d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d4a2fafa043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1d8b68dd84262" /><Relationship Type="http://schemas.openxmlformats.org/officeDocument/2006/relationships/theme" Target="/ppt/slideMasters/theme/theme1.xml" Id="Rc2ba39a30ed745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f1d8b68dd842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f5ff751ee41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84b5b832b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4cf90615146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6630c4d8949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e24f5d22748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b49b8d2f241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6e696628b49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1 130 991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2 550 667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2 559 395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HOFT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914 253 322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