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4f1375ee4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ec06aac9944b3"/>
  </p:sldMasterIdLst>
  <p:sldIdLst>
    <p:sldId xmlns:r="http://schemas.openxmlformats.org/officeDocument/2006/relationships" id="256" r:id="R62600521e419426b"/>
    <p:sldId xmlns:r="http://schemas.openxmlformats.org/officeDocument/2006/relationships" id="257" r:id="Rb9c5e525c5074361"/>
    <p:sldId xmlns:r="http://schemas.openxmlformats.org/officeDocument/2006/relationships" id="258" r:id="Rc719800d43ad434a"/>
    <p:sldId xmlns:r="http://schemas.openxmlformats.org/officeDocument/2006/relationships" id="259" r:id="Rb54ecb17105d4c56"/>
    <p:sldId xmlns:r="http://schemas.openxmlformats.org/officeDocument/2006/relationships" id="260" r:id="R0ceee444706348e3"/>
    <p:sldId xmlns:r="http://schemas.openxmlformats.org/officeDocument/2006/relationships" id="261" r:id="Re4211d9d1d6545b2"/>
    <p:sldId xmlns:r="http://schemas.openxmlformats.org/officeDocument/2006/relationships" id="262" r:id="Rb2af2714778b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ec06aac9944b3" /><Relationship Type="http://schemas.openxmlformats.org/officeDocument/2006/relationships/slide" Target="/ppt/slides/slide1.xml" Id="R62600521e419426b" /><Relationship Type="http://schemas.openxmlformats.org/officeDocument/2006/relationships/slide" Target="/ppt/slides/slide2.xml" Id="Rb9c5e525c5074361" /><Relationship Type="http://schemas.openxmlformats.org/officeDocument/2006/relationships/slide" Target="/ppt/slides/slide3.xml" Id="Rc719800d43ad434a" /><Relationship Type="http://schemas.openxmlformats.org/officeDocument/2006/relationships/slide" Target="/ppt/slides/slide4.xml" Id="Rb54ecb17105d4c56" /><Relationship Type="http://schemas.openxmlformats.org/officeDocument/2006/relationships/slide" Target="/ppt/slides/slide5.xml" Id="R0ceee444706348e3" /><Relationship Type="http://schemas.openxmlformats.org/officeDocument/2006/relationships/slide" Target="/ppt/slides/slide6.xml" Id="Re4211d9d1d6545b2" /><Relationship Type="http://schemas.openxmlformats.org/officeDocument/2006/relationships/slide" Target="/ppt/slides/slide7.xml" Id="Rb2af2714778b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b4a9c121e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e249bbe34b5f" /><Relationship Type="http://schemas.openxmlformats.org/officeDocument/2006/relationships/theme" Target="/ppt/slideMasters/theme/theme1.xml" Id="R3b02d8fa0f2b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7e249bbe3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f58eb922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93c3b0a60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e682d07d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a849c15f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7e91156a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46e2bc33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bc1c071c0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TORRIS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jarl.olsen@accountit.no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