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ddc071f5a40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b65bcaa804980"/>
  </p:sldMasterIdLst>
  <p:sldIdLst>
    <p:sldId xmlns:r="http://schemas.openxmlformats.org/officeDocument/2006/relationships" id="256" r:id="R3e4d2fbc8fda4008"/>
    <p:sldId xmlns:r="http://schemas.openxmlformats.org/officeDocument/2006/relationships" id="257" r:id="Rb80b8387c1544a65"/>
    <p:sldId xmlns:r="http://schemas.openxmlformats.org/officeDocument/2006/relationships" id="258" r:id="R951c2c090a094d85"/>
    <p:sldId xmlns:r="http://schemas.openxmlformats.org/officeDocument/2006/relationships" id="259" r:id="R90d6d731eadd443a"/>
    <p:sldId xmlns:r="http://schemas.openxmlformats.org/officeDocument/2006/relationships" id="260" r:id="R0e3923d877894e9e"/>
    <p:sldId xmlns:r="http://schemas.openxmlformats.org/officeDocument/2006/relationships" id="261" r:id="R820f4a332f5a4b0d"/>
    <p:sldId xmlns:r="http://schemas.openxmlformats.org/officeDocument/2006/relationships" id="262" r:id="R957a9744fdd1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b65bcaa804980" /><Relationship Type="http://schemas.openxmlformats.org/officeDocument/2006/relationships/slide" Target="/ppt/slides/slide1.xml" Id="R3e4d2fbc8fda4008" /><Relationship Type="http://schemas.openxmlformats.org/officeDocument/2006/relationships/slide" Target="/ppt/slides/slide2.xml" Id="Rb80b8387c1544a65" /><Relationship Type="http://schemas.openxmlformats.org/officeDocument/2006/relationships/slide" Target="/ppt/slides/slide3.xml" Id="R951c2c090a094d85" /><Relationship Type="http://schemas.openxmlformats.org/officeDocument/2006/relationships/slide" Target="/ppt/slides/slide4.xml" Id="R90d6d731eadd443a" /><Relationship Type="http://schemas.openxmlformats.org/officeDocument/2006/relationships/slide" Target="/ppt/slides/slide5.xml" Id="R0e3923d877894e9e" /><Relationship Type="http://schemas.openxmlformats.org/officeDocument/2006/relationships/slide" Target="/ppt/slides/slide6.xml" Id="R820f4a332f5a4b0d" /><Relationship Type="http://schemas.openxmlformats.org/officeDocument/2006/relationships/slide" Target="/ppt/slides/slide7.xml" Id="R957a9744fdd1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ce4784a29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66a66412040b9" /><Relationship Type="http://schemas.openxmlformats.org/officeDocument/2006/relationships/theme" Target="/ppt/slideMasters/theme/theme1.xml" Id="Rde215d3b9c6e47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066a664120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eb2835c9e4d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e994a099e4e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e0408af464e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d43fff86940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3eaca38b141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5befca2474a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179ffe53d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MOSJØEN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REGNSKAPSKONTOR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6 398 194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4 916 772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17 478 210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Etasje 3, Skansen Kjøpesenter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8805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07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914 409 527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