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4f0545db09b4a9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c522ab0cf0e4c5c"/>
  </p:sldMasterIdLst>
  <p:sldIdLst>
    <p:sldId xmlns:r="http://schemas.openxmlformats.org/officeDocument/2006/relationships" id="256" r:id="R9e0924999a66412c"/>
    <p:sldId xmlns:r="http://schemas.openxmlformats.org/officeDocument/2006/relationships" id="257" r:id="Ref93c031401b479e"/>
    <p:sldId xmlns:r="http://schemas.openxmlformats.org/officeDocument/2006/relationships" id="258" r:id="Rcf8c9766fb564b0f"/>
    <p:sldId xmlns:r="http://schemas.openxmlformats.org/officeDocument/2006/relationships" id="259" r:id="R0d9154ec8ddf418a"/>
    <p:sldId xmlns:r="http://schemas.openxmlformats.org/officeDocument/2006/relationships" id="260" r:id="R8cf5b02b07164876"/>
    <p:sldId xmlns:r="http://schemas.openxmlformats.org/officeDocument/2006/relationships" id="261" r:id="Rb4b64ed1c600489e"/>
    <p:sldId xmlns:r="http://schemas.openxmlformats.org/officeDocument/2006/relationships" id="262" r:id="R38dc12d2399f410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c522ab0cf0e4c5c" /><Relationship Type="http://schemas.openxmlformats.org/officeDocument/2006/relationships/slide" Target="/ppt/slides/slide1.xml" Id="R9e0924999a66412c" /><Relationship Type="http://schemas.openxmlformats.org/officeDocument/2006/relationships/slide" Target="/ppt/slides/slide2.xml" Id="Ref93c031401b479e" /><Relationship Type="http://schemas.openxmlformats.org/officeDocument/2006/relationships/slide" Target="/ppt/slides/slide3.xml" Id="Rcf8c9766fb564b0f" /><Relationship Type="http://schemas.openxmlformats.org/officeDocument/2006/relationships/slide" Target="/ppt/slides/slide4.xml" Id="R0d9154ec8ddf418a" /><Relationship Type="http://schemas.openxmlformats.org/officeDocument/2006/relationships/slide" Target="/ppt/slides/slide5.xml" Id="R8cf5b02b07164876" /><Relationship Type="http://schemas.openxmlformats.org/officeDocument/2006/relationships/slide" Target="/ppt/slides/slide6.xml" Id="Rb4b64ed1c600489e" /><Relationship Type="http://schemas.openxmlformats.org/officeDocument/2006/relationships/slide" Target="/ppt/slides/slide7.xml" Id="R38dc12d2399f410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f94a71fc8ee4cf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95769887374a49" /><Relationship Type="http://schemas.openxmlformats.org/officeDocument/2006/relationships/theme" Target="/ppt/slideMasters/theme/theme1.xml" Id="R8438f3bb73d5433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195769887374a4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7ea446290d4ac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e4ef067ce54be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534bacee57461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4dfe863731433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be4c15ad93429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09d59af47a442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9f3e0c590249d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FRICON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FRICON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FRICON AS ble etablert [år] og holder til i Drøbak.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FRICON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FRICON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FRICON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15 109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−5 788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−5 807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24 833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93 744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FRICON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RONALD JOHANNES FRIVOLD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FRICON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Ronald Johannes Frivold, Froensveien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1449 Drøbak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914 461 111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FRICON AS</a:t>
            </a:r>
          </a:p>
        </p:txBody>
      </p:sp>
    </p:spTree>
  </p:cSld>
  <p:clrMapOvr>
    <a:masterClrMapping xmlns:a="http://schemas.openxmlformats.org/drawingml/2006/main"/>
  </p:clrMapOvr>
</p:sld>
</file>