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f5009d206d4f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7406853a4541cc"/>
  </p:sldMasterIdLst>
  <p:sldIdLst>
    <p:sldId xmlns:r="http://schemas.openxmlformats.org/officeDocument/2006/relationships" id="256" r:id="R7bdc20d6d5684d37"/>
    <p:sldId xmlns:r="http://schemas.openxmlformats.org/officeDocument/2006/relationships" id="257" r:id="R9b90243891de45ca"/>
    <p:sldId xmlns:r="http://schemas.openxmlformats.org/officeDocument/2006/relationships" id="258" r:id="Rcb3685a0b6b34fdb"/>
    <p:sldId xmlns:r="http://schemas.openxmlformats.org/officeDocument/2006/relationships" id="259" r:id="Rc3233b82e1634783"/>
    <p:sldId xmlns:r="http://schemas.openxmlformats.org/officeDocument/2006/relationships" id="260" r:id="R0c70008b601a4ff3"/>
    <p:sldId xmlns:r="http://schemas.openxmlformats.org/officeDocument/2006/relationships" id="261" r:id="Rdd42e90f54c242e9"/>
    <p:sldId xmlns:r="http://schemas.openxmlformats.org/officeDocument/2006/relationships" id="262" r:id="Rce38629f5c0f49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7406853a4541cc" /><Relationship Type="http://schemas.openxmlformats.org/officeDocument/2006/relationships/slide" Target="/ppt/slides/slide1.xml" Id="R7bdc20d6d5684d37" /><Relationship Type="http://schemas.openxmlformats.org/officeDocument/2006/relationships/slide" Target="/ppt/slides/slide2.xml" Id="R9b90243891de45ca" /><Relationship Type="http://schemas.openxmlformats.org/officeDocument/2006/relationships/slide" Target="/ppt/slides/slide3.xml" Id="Rcb3685a0b6b34fdb" /><Relationship Type="http://schemas.openxmlformats.org/officeDocument/2006/relationships/slide" Target="/ppt/slides/slide4.xml" Id="Rc3233b82e1634783" /><Relationship Type="http://schemas.openxmlformats.org/officeDocument/2006/relationships/slide" Target="/ppt/slides/slide5.xml" Id="R0c70008b601a4ff3" /><Relationship Type="http://schemas.openxmlformats.org/officeDocument/2006/relationships/slide" Target="/ppt/slides/slide6.xml" Id="Rdd42e90f54c242e9" /><Relationship Type="http://schemas.openxmlformats.org/officeDocument/2006/relationships/slide" Target="/ppt/slides/slide7.xml" Id="Rce38629f5c0f49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5381ce770d4f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2573770964e01" /><Relationship Type="http://schemas.openxmlformats.org/officeDocument/2006/relationships/theme" Target="/ppt/slideMasters/theme/theme1.xml" Id="R9d4fdce5ff2846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72573770964e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155b09e214f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f39f611b14d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8bc97c0bb44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2b912e63647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5e0d66c814b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a952bcd8941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a9657034748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ØWRE HAUGEN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ØWRE 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ØWRE HAUGEN INVEST AS ble etablert [år] og holder til i Son.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ØWRE 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ØWRE 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ØWRE 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997 015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1 803 571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3 433 416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ØWRE 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JOHAN ØWRE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ØWRE 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Øwre, Bokfinkveien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1555 Son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914 461 251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ØWRE HAUGEN INVEST AS</a:t>
            </a:r>
          </a:p>
        </p:txBody>
      </p:sp>
    </p:spTree>
  </p:cSld>
  <p:clrMapOvr>
    <a:masterClrMapping xmlns:a="http://schemas.openxmlformats.org/drawingml/2006/main"/>
  </p:clrMapOvr>
</p:sld>
</file>