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5c2b3a62b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49dd2463d4321"/>
  </p:sldMasterIdLst>
  <p:sldIdLst>
    <p:sldId xmlns:r="http://schemas.openxmlformats.org/officeDocument/2006/relationships" id="256" r:id="R6e1a8331e1ba40e6"/>
    <p:sldId xmlns:r="http://schemas.openxmlformats.org/officeDocument/2006/relationships" id="257" r:id="R8c5a75fc778f422c"/>
    <p:sldId xmlns:r="http://schemas.openxmlformats.org/officeDocument/2006/relationships" id="258" r:id="Ra9e48ceac85d43cf"/>
    <p:sldId xmlns:r="http://schemas.openxmlformats.org/officeDocument/2006/relationships" id="259" r:id="Rbff7adc6efc44c61"/>
    <p:sldId xmlns:r="http://schemas.openxmlformats.org/officeDocument/2006/relationships" id="260" r:id="Rf808fd9d9f7249ef"/>
    <p:sldId xmlns:r="http://schemas.openxmlformats.org/officeDocument/2006/relationships" id="261" r:id="Rf40c5721f79b421f"/>
    <p:sldId xmlns:r="http://schemas.openxmlformats.org/officeDocument/2006/relationships" id="262" r:id="R7b3bd5574c20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49dd2463d4321" /><Relationship Type="http://schemas.openxmlformats.org/officeDocument/2006/relationships/slide" Target="/ppt/slides/slide1.xml" Id="R6e1a8331e1ba40e6" /><Relationship Type="http://schemas.openxmlformats.org/officeDocument/2006/relationships/slide" Target="/ppt/slides/slide2.xml" Id="R8c5a75fc778f422c" /><Relationship Type="http://schemas.openxmlformats.org/officeDocument/2006/relationships/slide" Target="/ppt/slides/slide3.xml" Id="Ra9e48ceac85d43cf" /><Relationship Type="http://schemas.openxmlformats.org/officeDocument/2006/relationships/slide" Target="/ppt/slides/slide4.xml" Id="Rbff7adc6efc44c61" /><Relationship Type="http://schemas.openxmlformats.org/officeDocument/2006/relationships/slide" Target="/ppt/slides/slide5.xml" Id="Rf808fd9d9f7249ef" /><Relationship Type="http://schemas.openxmlformats.org/officeDocument/2006/relationships/slide" Target="/ppt/slides/slide6.xml" Id="Rf40c5721f79b421f" /><Relationship Type="http://schemas.openxmlformats.org/officeDocument/2006/relationships/slide" Target="/ppt/slides/slide7.xml" Id="R7b3bd5574c20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9b4f54ba5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0200d0824714" /><Relationship Type="http://schemas.openxmlformats.org/officeDocument/2006/relationships/theme" Target="/ppt/slideMasters/theme/theme1.xml" Id="Rc62c9eafab71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20200d082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994f40494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3724353a8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0ccdfad0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e9eeb272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b481f5d58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54992294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d8a28d3ae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