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084a88bc1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46ed4bb724c43"/>
  </p:sldMasterIdLst>
  <p:sldIdLst>
    <p:sldId xmlns:r="http://schemas.openxmlformats.org/officeDocument/2006/relationships" id="256" r:id="R933c433ea6fa4045"/>
    <p:sldId xmlns:r="http://schemas.openxmlformats.org/officeDocument/2006/relationships" id="257" r:id="Rb8a8b37b335347b8"/>
    <p:sldId xmlns:r="http://schemas.openxmlformats.org/officeDocument/2006/relationships" id="258" r:id="Rbf8cb5dc45e64569"/>
    <p:sldId xmlns:r="http://schemas.openxmlformats.org/officeDocument/2006/relationships" id="259" r:id="Rfb347042939044ed"/>
    <p:sldId xmlns:r="http://schemas.openxmlformats.org/officeDocument/2006/relationships" id="260" r:id="R01af222b735a4a15"/>
    <p:sldId xmlns:r="http://schemas.openxmlformats.org/officeDocument/2006/relationships" id="261" r:id="Rb9086ccd7ee34708"/>
    <p:sldId xmlns:r="http://schemas.openxmlformats.org/officeDocument/2006/relationships" id="262" r:id="R86addb2e9d99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46ed4bb724c43" /><Relationship Type="http://schemas.openxmlformats.org/officeDocument/2006/relationships/slide" Target="/ppt/slides/slide1.xml" Id="R933c433ea6fa4045" /><Relationship Type="http://schemas.openxmlformats.org/officeDocument/2006/relationships/slide" Target="/ppt/slides/slide2.xml" Id="Rb8a8b37b335347b8" /><Relationship Type="http://schemas.openxmlformats.org/officeDocument/2006/relationships/slide" Target="/ppt/slides/slide3.xml" Id="Rbf8cb5dc45e64569" /><Relationship Type="http://schemas.openxmlformats.org/officeDocument/2006/relationships/slide" Target="/ppt/slides/slide4.xml" Id="Rfb347042939044ed" /><Relationship Type="http://schemas.openxmlformats.org/officeDocument/2006/relationships/slide" Target="/ppt/slides/slide5.xml" Id="R01af222b735a4a15" /><Relationship Type="http://schemas.openxmlformats.org/officeDocument/2006/relationships/slide" Target="/ppt/slides/slide6.xml" Id="Rb9086ccd7ee34708" /><Relationship Type="http://schemas.openxmlformats.org/officeDocument/2006/relationships/slide" Target="/ppt/slides/slide7.xml" Id="R86addb2e9d99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414a3246e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a40b5ecd44489" /><Relationship Type="http://schemas.openxmlformats.org/officeDocument/2006/relationships/theme" Target="/ppt/slideMasters/theme/theme1.xml" Id="R4253c0fff281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a40b5ecd4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0e7d30072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c9b6b86dd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3514225e2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8dfabcf5b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b0c44eb20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3dbb0e749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dec81713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