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7cedde83334e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15e79aff4a48cb"/>
  </p:sldMasterIdLst>
  <p:sldIdLst>
    <p:sldId xmlns:r="http://schemas.openxmlformats.org/officeDocument/2006/relationships" id="256" r:id="Re14020266c0942e7"/>
    <p:sldId xmlns:r="http://schemas.openxmlformats.org/officeDocument/2006/relationships" id="257" r:id="R48158d17f1a14a46"/>
    <p:sldId xmlns:r="http://schemas.openxmlformats.org/officeDocument/2006/relationships" id="258" r:id="R97e3afc852af4976"/>
    <p:sldId xmlns:r="http://schemas.openxmlformats.org/officeDocument/2006/relationships" id="259" r:id="Rc9a05f460f2544f6"/>
    <p:sldId xmlns:r="http://schemas.openxmlformats.org/officeDocument/2006/relationships" id="260" r:id="Refd85bd0b26a44a2"/>
    <p:sldId xmlns:r="http://schemas.openxmlformats.org/officeDocument/2006/relationships" id="261" r:id="R6866ddafc4be49e9"/>
    <p:sldId xmlns:r="http://schemas.openxmlformats.org/officeDocument/2006/relationships" id="262" r:id="R579f994d91ec4f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15e79aff4a48cb" /><Relationship Type="http://schemas.openxmlformats.org/officeDocument/2006/relationships/slide" Target="/ppt/slides/slide1.xml" Id="Re14020266c0942e7" /><Relationship Type="http://schemas.openxmlformats.org/officeDocument/2006/relationships/slide" Target="/ppt/slides/slide2.xml" Id="R48158d17f1a14a46" /><Relationship Type="http://schemas.openxmlformats.org/officeDocument/2006/relationships/slide" Target="/ppt/slides/slide3.xml" Id="R97e3afc852af4976" /><Relationship Type="http://schemas.openxmlformats.org/officeDocument/2006/relationships/slide" Target="/ppt/slides/slide4.xml" Id="Rc9a05f460f2544f6" /><Relationship Type="http://schemas.openxmlformats.org/officeDocument/2006/relationships/slide" Target="/ppt/slides/slide5.xml" Id="Refd85bd0b26a44a2" /><Relationship Type="http://schemas.openxmlformats.org/officeDocument/2006/relationships/slide" Target="/ppt/slides/slide6.xml" Id="R6866ddafc4be49e9" /><Relationship Type="http://schemas.openxmlformats.org/officeDocument/2006/relationships/slide" Target="/ppt/slides/slide7.xml" Id="R579f994d91ec4f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d5992e38c744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14e269f1d4ae8" /><Relationship Type="http://schemas.openxmlformats.org/officeDocument/2006/relationships/theme" Target="/ppt/slideMasters/theme/theme1.xml" Id="R8114e8ba63ba4f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114e269f1d4a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bf3133abe45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d7c80d8004b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34c92e98d4e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568b68ac949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9de1f707c40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db17045b548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985e9cb484c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PREN HOLDING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2 129 579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2 003 253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2 154 881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14 538 861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14 556 904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PRANGERØD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Marie gate 130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1725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914 589 649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