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92bf5d297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8a0c8919645e4"/>
  </p:sldMasterIdLst>
  <p:sldIdLst>
    <p:sldId xmlns:r="http://schemas.openxmlformats.org/officeDocument/2006/relationships" id="256" r:id="R81befabb761b479b"/>
    <p:sldId xmlns:r="http://schemas.openxmlformats.org/officeDocument/2006/relationships" id="257" r:id="Rb1df1ceb28f34cdd"/>
    <p:sldId xmlns:r="http://schemas.openxmlformats.org/officeDocument/2006/relationships" id="258" r:id="R9672e6190629407a"/>
    <p:sldId xmlns:r="http://schemas.openxmlformats.org/officeDocument/2006/relationships" id="259" r:id="R20e142b6af3d434c"/>
    <p:sldId xmlns:r="http://schemas.openxmlformats.org/officeDocument/2006/relationships" id="260" r:id="Rb805d381fe8c4600"/>
    <p:sldId xmlns:r="http://schemas.openxmlformats.org/officeDocument/2006/relationships" id="261" r:id="Ra541f2d9337b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8a0c8919645e4" /><Relationship Type="http://schemas.openxmlformats.org/officeDocument/2006/relationships/slide" Target="/ppt/slides/slide1.xml" Id="R81befabb761b479b" /><Relationship Type="http://schemas.openxmlformats.org/officeDocument/2006/relationships/slide" Target="/ppt/slides/slide2.xml" Id="Rb1df1ceb28f34cdd" /><Relationship Type="http://schemas.openxmlformats.org/officeDocument/2006/relationships/slide" Target="/ppt/slides/slide3.xml" Id="R9672e6190629407a" /><Relationship Type="http://schemas.openxmlformats.org/officeDocument/2006/relationships/slide" Target="/ppt/slides/slide4.xml" Id="R20e142b6af3d434c" /><Relationship Type="http://schemas.openxmlformats.org/officeDocument/2006/relationships/slide" Target="/ppt/slides/slide5.xml" Id="Rb805d381fe8c4600" /><Relationship Type="http://schemas.openxmlformats.org/officeDocument/2006/relationships/slide" Target="/ppt/slides/slide6.xml" Id="Ra541f2d9337b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bcef0b787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f641f5f74ca9" /><Relationship Type="http://schemas.openxmlformats.org/officeDocument/2006/relationships/theme" Target="/ppt/slideMasters/theme/theme1.xml" Id="R124667817145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7f641f5f7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b2d6a8d5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0d92de29f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0ffb9dc7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86d8434a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666967bda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f61ff77a9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